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1" r:id="rId5"/>
    <p:sldMasterId id="2147483653" r:id="rId6"/>
  </p:sldMasterIdLst>
  <p:notesMasterIdLst>
    <p:notesMasterId r:id="rId80"/>
  </p:notesMasterIdLst>
  <p:handoutMasterIdLst>
    <p:handoutMasterId r:id="rId81"/>
  </p:handoutMasterIdLst>
  <p:sldIdLst>
    <p:sldId id="301" r:id="rId7"/>
    <p:sldId id="303" r:id="rId8"/>
    <p:sldId id="302" r:id="rId9"/>
    <p:sldId id="305" r:id="rId10"/>
    <p:sldId id="357" r:id="rId11"/>
    <p:sldId id="346" r:id="rId12"/>
    <p:sldId id="270" r:id="rId13"/>
    <p:sldId id="261" r:id="rId14"/>
    <p:sldId id="264" r:id="rId15"/>
    <p:sldId id="348" r:id="rId16"/>
    <p:sldId id="349" r:id="rId17"/>
    <p:sldId id="350" r:id="rId18"/>
    <p:sldId id="358" r:id="rId19"/>
    <p:sldId id="359" r:id="rId20"/>
    <p:sldId id="360" r:id="rId21"/>
    <p:sldId id="361" r:id="rId22"/>
    <p:sldId id="362" r:id="rId23"/>
    <p:sldId id="363" r:id="rId24"/>
    <p:sldId id="364" r:id="rId25"/>
    <p:sldId id="365" r:id="rId26"/>
    <p:sldId id="366" r:id="rId27"/>
    <p:sldId id="367" r:id="rId28"/>
    <p:sldId id="368" r:id="rId29"/>
    <p:sldId id="369" r:id="rId30"/>
    <p:sldId id="370" r:id="rId31"/>
    <p:sldId id="371" r:id="rId32"/>
    <p:sldId id="375" r:id="rId33"/>
    <p:sldId id="372" r:id="rId34"/>
    <p:sldId id="377" r:id="rId35"/>
    <p:sldId id="376" r:id="rId36"/>
    <p:sldId id="374" r:id="rId37"/>
    <p:sldId id="307" r:id="rId38"/>
    <p:sldId id="347" r:id="rId39"/>
    <p:sldId id="308" r:id="rId40"/>
    <p:sldId id="309" r:id="rId41"/>
    <p:sldId id="310" r:id="rId42"/>
    <p:sldId id="378" r:id="rId43"/>
    <p:sldId id="379" r:id="rId44"/>
    <p:sldId id="380" r:id="rId45"/>
    <p:sldId id="381" r:id="rId46"/>
    <p:sldId id="382" r:id="rId47"/>
    <p:sldId id="617" r:id="rId48"/>
    <p:sldId id="618" r:id="rId49"/>
    <p:sldId id="619" r:id="rId50"/>
    <p:sldId id="620" r:id="rId51"/>
    <p:sldId id="621" r:id="rId52"/>
    <p:sldId id="622" r:id="rId53"/>
    <p:sldId id="623" r:id="rId54"/>
    <p:sldId id="624" r:id="rId55"/>
    <p:sldId id="626" r:id="rId56"/>
    <p:sldId id="627" r:id="rId57"/>
    <p:sldId id="636" r:id="rId58"/>
    <p:sldId id="637" r:id="rId59"/>
    <p:sldId id="638" r:id="rId60"/>
    <p:sldId id="628" r:id="rId61"/>
    <p:sldId id="639" r:id="rId62"/>
    <p:sldId id="640" r:id="rId63"/>
    <p:sldId id="641" r:id="rId64"/>
    <p:sldId id="629" r:id="rId65"/>
    <p:sldId id="625" r:id="rId66"/>
    <p:sldId id="653" r:id="rId67"/>
    <p:sldId id="654" r:id="rId68"/>
    <p:sldId id="655" r:id="rId69"/>
    <p:sldId id="656" r:id="rId70"/>
    <p:sldId id="657" r:id="rId71"/>
    <p:sldId id="658" r:id="rId72"/>
    <p:sldId id="661" r:id="rId73"/>
    <p:sldId id="660" r:id="rId74"/>
    <p:sldId id="659" r:id="rId75"/>
    <p:sldId id="662" r:id="rId76"/>
    <p:sldId id="663" r:id="rId77"/>
    <p:sldId id="664" r:id="rId78"/>
    <p:sldId id="665" r:id="rId7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3" orient="horz" pos="1983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7DE"/>
    <a:srgbClr val="2B8FED"/>
    <a:srgbClr val="26A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39" autoAdjust="0"/>
    <p:restoredTop sz="93807" autoAdjust="0"/>
  </p:normalViewPr>
  <p:slideViewPr>
    <p:cSldViewPr>
      <p:cViewPr varScale="1">
        <p:scale>
          <a:sx n="91" d="100"/>
          <a:sy n="91" d="100"/>
        </p:scale>
        <p:origin x="852" y="78"/>
      </p:cViewPr>
      <p:guideLst>
        <p:guide orient="horz" pos="1620"/>
        <p:guide orient="horz" pos="19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576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76" Type="http://schemas.openxmlformats.org/officeDocument/2006/relationships/slide" Target="slides/slide70.xml"/><Relationship Id="rId84" Type="http://schemas.openxmlformats.org/officeDocument/2006/relationships/theme" Target="theme/theme1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5.xml"/><Relationship Id="rId82" Type="http://schemas.openxmlformats.org/officeDocument/2006/relationships/presProps" Target="presProps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slide" Target="slides/slide7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handoutMaster" Target="handoutMasters/handoutMaster1.xml"/><Relationship Id="rId86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Virágh Árpád" userId="a2150120-1865-42c0-ab3a-bf5e430f3226" providerId="ADAL" clId="{DB998F02-4ED5-40C3-AEC4-70B77656F426}"/>
    <pc:docChg chg="undo redo custSel addSld delSld modSld sldOrd modMainMaster">
      <pc:chgData name="Dr. Virágh Árpád" userId="a2150120-1865-42c0-ab3a-bf5e430f3226" providerId="ADAL" clId="{DB998F02-4ED5-40C3-AEC4-70B77656F426}" dt="2020-07-27T09:50:37.119" v="2274" actId="20577"/>
      <pc:docMkLst>
        <pc:docMk/>
      </pc:docMkLst>
      <pc:sldChg chg="delSp modSp mod ord">
        <pc:chgData name="Dr. Virágh Árpád" userId="a2150120-1865-42c0-ab3a-bf5e430f3226" providerId="ADAL" clId="{DB998F02-4ED5-40C3-AEC4-70B77656F426}" dt="2020-07-18T08:16:25.806" v="336" actId="1076"/>
        <pc:sldMkLst>
          <pc:docMk/>
          <pc:sldMk cId="1095055991" sldId="261"/>
        </pc:sldMkLst>
        <pc:spChg chg="mod">
          <ac:chgData name="Dr. Virágh Árpád" userId="a2150120-1865-42c0-ab3a-bf5e430f3226" providerId="ADAL" clId="{DB998F02-4ED5-40C3-AEC4-70B77656F426}" dt="2020-07-18T08:13:49.941" v="258" actId="20577"/>
          <ac:spMkLst>
            <pc:docMk/>
            <pc:sldMk cId="1095055991" sldId="261"/>
            <ac:spMk id="3" creationId="{00000000-0000-0000-0000-000000000000}"/>
          </ac:spMkLst>
        </pc:spChg>
        <pc:spChg chg="mod">
          <ac:chgData name="Dr. Virágh Árpád" userId="a2150120-1865-42c0-ab3a-bf5e430f3226" providerId="ADAL" clId="{DB998F02-4ED5-40C3-AEC4-70B77656F426}" dt="2020-07-18T08:16:01.286" v="332" actId="1076"/>
          <ac:spMkLst>
            <pc:docMk/>
            <pc:sldMk cId="1095055991" sldId="261"/>
            <ac:spMk id="9" creationId="{00000000-0000-0000-0000-000000000000}"/>
          </ac:spMkLst>
        </pc:spChg>
        <pc:spChg chg="mod">
          <ac:chgData name="Dr. Virágh Árpád" userId="a2150120-1865-42c0-ab3a-bf5e430f3226" providerId="ADAL" clId="{DB998F02-4ED5-40C3-AEC4-70B77656F426}" dt="2020-07-18T08:16:14.102" v="334" actId="1076"/>
          <ac:spMkLst>
            <pc:docMk/>
            <pc:sldMk cId="1095055991" sldId="261"/>
            <ac:spMk id="10" creationId="{00000000-0000-0000-0000-000000000000}"/>
          </ac:spMkLst>
        </pc:spChg>
        <pc:spChg chg="mod">
          <ac:chgData name="Dr. Virágh Árpád" userId="a2150120-1865-42c0-ab3a-bf5e430f3226" providerId="ADAL" clId="{DB998F02-4ED5-40C3-AEC4-70B77656F426}" dt="2020-07-18T08:16:25.806" v="336" actId="1076"/>
          <ac:spMkLst>
            <pc:docMk/>
            <pc:sldMk cId="1095055991" sldId="261"/>
            <ac:spMk id="11" creationId="{00000000-0000-0000-0000-000000000000}"/>
          </ac:spMkLst>
        </pc:spChg>
        <pc:spChg chg="del">
          <ac:chgData name="Dr. Virágh Árpád" userId="a2150120-1865-42c0-ab3a-bf5e430f3226" providerId="ADAL" clId="{DB998F02-4ED5-40C3-AEC4-70B77656F426}" dt="2020-07-18T08:15:24.865" v="325" actId="21"/>
          <ac:spMkLst>
            <pc:docMk/>
            <pc:sldMk cId="1095055991" sldId="261"/>
            <ac:spMk id="14" creationId="{00000000-0000-0000-0000-000000000000}"/>
          </ac:spMkLst>
        </pc:spChg>
        <pc:spChg chg="del">
          <ac:chgData name="Dr. Virágh Árpád" userId="a2150120-1865-42c0-ab3a-bf5e430f3226" providerId="ADAL" clId="{DB998F02-4ED5-40C3-AEC4-70B77656F426}" dt="2020-07-18T08:15:29.776" v="326" actId="21"/>
          <ac:spMkLst>
            <pc:docMk/>
            <pc:sldMk cId="1095055991" sldId="261"/>
            <ac:spMk id="16" creationId="{00000000-0000-0000-0000-000000000000}"/>
          </ac:spMkLst>
        </pc:spChg>
        <pc:spChg chg="del">
          <ac:chgData name="Dr. Virágh Árpád" userId="a2150120-1865-42c0-ab3a-bf5e430f3226" providerId="ADAL" clId="{DB998F02-4ED5-40C3-AEC4-70B77656F426}" dt="2020-07-18T08:15:12.756" v="323" actId="21"/>
          <ac:spMkLst>
            <pc:docMk/>
            <pc:sldMk cId="1095055991" sldId="261"/>
            <ac:spMk id="17" creationId="{00000000-0000-0000-0000-000000000000}"/>
          </ac:spMkLst>
        </pc:spChg>
        <pc:spChg chg="del">
          <ac:chgData name="Dr. Virágh Árpád" userId="a2150120-1865-42c0-ab3a-bf5e430f3226" providerId="ADAL" clId="{DB998F02-4ED5-40C3-AEC4-70B77656F426}" dt="2020-07-18T08:15:19.833" v="324" actId="21"/>
          <ac:spMkLst>
            <pc:docMk/>
            <pc:sldMk cId="1095055991" sldId="261"/>
            <ac:spMk id="19" creationId="{00000000-0000-0000-0000-000000000000}"/>
          </ac:spMkLst>
        </pc:spChg>
        <pc:spChg chg="mod">
          <ac:chgData name="Dr. Virágh Árpád" userId="a2150120-1865-42c0-ab3a-bf5e430f3226" providerId="ADAL" clId="{DB998F02-4ED5-40C3-AEC4-70B77656F426}" dt="2020-07-18T08:15:48.743" v="329" actId="1076"/>
          <ac:spMkLst>
            <pc:docMk/>
            <pc:sldMk cId="1095055991" sldId="261"/>
            <ac:spMk id="26" creationId="{00000000-0000-0000-0000-000000000000}"/>
          </ac:spMkLst>
        </pc:spChg>
      </pc:sldChg>
      <pc:sldChg chg="modSp add mod">
        <pc:chgData name="Dr. Virágh Árpád" userId="a2150120-1865-42c0-ab3a-bf5e430f3226" providerId="ADAL" clId="{DB998F02-4ED5-40C3-AEC4-70B77656F426}" dt="2020-07-18T08:17:10.744" v="351" actId="20577"/>
        <pc:sldMkLst>
          <pc:docMk/>
          <pc:sldMk cId="2597370439" sldId="264"/>
        </pc:sldMkLst>
        <pc:spChg chg="mod">
          <ac:chgData name="Dr. Virágh Árpád" userId="a2150120-1865-42c0-ab3a-bf5e430f3226" providerId="ADAL" clId="{DB998F02-4ED5-40C3-AEC4-70B77656F426}" dt="2020-07-18T08:17:10.744" v="351" actId="20577"/>
          <ac:spMkLst>
            <pc:docMk/>
            <pc:sldMk cId="2597370439" sldId="264"/>
            <ac:spMk id="2" creationId="{00000000-0000-0000-0000-000000000000}"/>
          </ac:spMkLst>
        </pc:spChg>
      </pc:sldChg>
      <pc:sldChg chg="del">
        <pc:chgData name="Dr. Virágh Árpád" userId="a2150120-1865-42c0-ab3a-bf5e430f3226" providerId="ADAL" clId="{DB998F02-4ED5-40C3-AEC4-70B77656F426}" dt="2020-07-18T08:16:55.301" v="337" actId="2696"/>
        <pc:sldMkLst>
          <pc:docMk/>
          <pc:sldMk cId="3101234267" sldId="264"/>
        </pc:sldMkLst>
      </pc:sldChg>
      <pc:sldChg chg="modSp mod ord">
        <pc:chgData name="Dr. Virágh Árpád" userId="a2150120-1865-42c0-ab3a-bf5e430f3226" providerId="ADAL" clId="{DB998F02-4ED5-40C3-AEC4-70B77656F426}" dt="2020-07-18T08:13:31.241" v="245" actId="14100"/>
        <pc:sldMkLst>
          <pc:docMk/>
          <pc:sldMk cId="2444695393" sldId="270"/>
        </pc:sldMkLst>
        <pc:spChg chg="mod">
          <ac:chgData name="Dr. Virágh Árpád" userId="a2150120-1865-42c0-ab3a-bf5e430f3226" providerId="ADAL" clId="{DB998F02-4ED5-40C3-AEC4-70B77656F426}" dt="2020-07-18T08:13:16.425" v="242" actId="255"/>
          <ac:spMkLst>
            <pc:docMk/>
            <pc:sldMk cId="2444695393" sldId="270"/>
            <ac:spMk id="18" creationId="{00000000-0000-0000-0000-000000000000}"/>
          </ac:spMkLst>
        </pc:spChg>
        <pc:spChg chg="mod">
          <ac:chgData name="Dr. Virágh Árpád" userId="a2150120-1865-42c0-ab3a-bf5e430f3226" providerId="ADAL" clId="{DB998F02-4ED5-40C3-AEC4-70B77656F426}" dt="2020-07-18T08:13:31.241" v="245" actId="14100"/>
          <ac:spMkLst>
            <pc:docMk/>
            <pc:sldMk cId="2444695393" sldId="270"/>
            <ac:spMk id="21" creationId="{00000000-0000-0000-0000-000000000000}"/>
          </ac:spMkLst>
        </pc:spChg>
      </pc:sldChg>
      <pc:sldChg chg="modSp mod">
        <pc:chgData name="Dr. Virágh Árpád" userId="a2150120-1865-42c0-ab3a-bf5e430f3226" providerId="ADAL" clId="{DB998F02-4ED5-40C3-AEC4-70B77656F426}" dt="2020-07-18T06:49:39.012" v="64" actId="21"/>
        <pc:sldMkLst>
          <pc:docMk/>
          <pc:sldMk cId="2962599401" sldId="301"/>
        </pc:sldMkLst>
        <pc:spChg chg="mod">
          <ac:chgData name="Dr. Virágh Árpád" userId="a2150120-1865-42c0-ab3a-bf5e430f3226" providerId="ADAL" clId="{DB998F02-4ED5-40C3-AEC4-70B77656F426}" dt="2020-07-18T06:49:39.012" v="64" actId="21"/>
          <ac:spMkLst>
            <pc:docMk/>
            <pc:sldMk cId="2962599401" sldId="301"/>
            <ac:spMk id="2" creationId="{00000000-0000-0000-0000-000000000000}"/>
          </ac:spMkLst>
        </pc:spChg>
      </pc:sldChg>
      <pc:sldChg chg="modSp mod ord">
        <pc:chgData name="Dr. Virágh Árpád" userId="a2150120-1865-42c0-ab3a-bf5e430f3226" providerId="ADAL" clId="{DB998F02-4ED5-40C3-AEC4-70B77656F426}" dt="2020-07-18T08:07:52.195" v="172" actId="20577"/>
        <pc:sldMkLst>
          <pc:docMk/>
          <pc:sldMk cId="441670949" sldId="302"/>
        </pc:sldMkLst>
        <pc:spChg chg="mod">
          <ac:chgData name="Dr. Virágh Árpád" userId="a2150120-1865-42c0-ab3a-bf5e430f3226" providerId="ADAL" clId="{DB998F02-4ED5-40C3-AEC4-70B77656F426}" dt="2020-07-18T08:07:52.195" v="172" actId="20577"/>
          <ac:spMkLst>
            <pc:docMk/>
            <pc:sldMk cId="441670949" sldId="30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8:07:43.438" v="169" actId="20577"/>
          <ac:spMkLst>
            <pc:docMk/>
            <pc:sldMk cId="441670949" sldId="302"/>
            <ac:spMk id="3" creationId="{8281441D-41EF-429C-A5B4-4713131B62F6}"/>
          </ac:spMkLst>
        </pc:spChg>
      </pc:sldChg>
      <pc:sldChg chg="modSp mod ord">
        <pc:chgData name="Dr. Virágh Árpád" userId="a2150120-1865-42c0-ab3a-bf5e430f3226" providerId="ADAL" clId="{DB998F02-4ED5-40C3-AEC4-70B77656F426}" dt="2020-07-18T08:07:22.183" v="168" actId="207"/>
        <pc:sldMkLst>
          <pc:docMk/>
          <pc:sldMk cId="1580690266" sldId="303"/>
        </pc:sldMkLst>
        <pc:spChg chg="mod">
          <ac:chgData name="Dr. Virágh Árpád" userId="a2150120-1865-42c0-ab3a-bf5e430f3226" providerId="ADAL" clId="{DB998F02-4ED5-40C3-AEC4-70B77656F426}" dt="2020-07-18T06:50:37.980" v="73" actId="207"/>
          <ac:spMkLst>
            <pc:docMk/>
            <pc:sldMk cId="1580690266" sldId="30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8:07:22.183" v="168" actId="207"/>
          <ac:spMkLst>
            <pc:docMk/>
            <pc:sldMk cId="1580690266" sldId="303"/>
            <ac:spMk id="3" creationId="{8281441D-41EF-429C-A5B4-4713131B62F6}"/>
          </ac:spMkLst>
        </pc:spChg>
      </pc:sldChg>
      <pc:sldChg chg="modSp mod ord">
        <pc:chgData name="Dr. Virágh Árpád" userId="a2150120-1865-42c0-ab3a-bf5e430f3226" providerId="ADAL" clId="{DB998F02-4ED5-40C3-AEC4-70B77656F426}" dt="2020-07-18T08:21:18.328" v="472" actId="207"/>
        <pc:sldMkLst>
          <pc:docMk/>
          <pc:sldMk cId="645327128" sldId="305"/>
        </pc:sldMkLst>
        <pc:spChg chg="mod">
          <ac:chgData name="Dr. Virágh Árpád" userId="a2150120-1865-42c0-ab3a-bf5e430f3226" providerId="ADAL" clId="{DB998F02-4ED5-40C3-AEC4-70B77656F426}" dt="2020-07-18T08:21:18.328" v="472" actId="207"/>
          <ac:spMkLst>
            <pc:docMk/>
            <pc:sldMk cId="645327128" sldId="30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8:09:03.714" v="182" actId="20577"/>
          <ac:spMkLst>
            <pc:docMk/>
            <pc:sldMk cId="645327128" sldId="305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DB998F02-4ED5-40C3-AEC4-70B77656F426}" dt="2020-07-18T08:31:18.954" v="558" actId="47"/>
        <pc:sldMkLst>
          <pc:docMk/>
          <pc:sldMk cId="87967990" sldId="306"/>
        </pc:sldMkLst>
      </pc:sldChg>
      <pc:sldChg chg="modSp mod ord">
        <pc:chgData name="Dr. Virágh Árpád" userId="a2150120-1865-42c0-ab3a-bf5e430f3226" providerId="ADAL" clId="{DB998F02-4ED5-40C3-AEC4-70B77656F426}" dt="2020-07-18T09:59:39.509" v="1277" actId="27636"/>
        <pc:sldMkLst>
          <pc:docMk/>
          <pc:sldMk cId="1545803784" sldId="307"/>
        </pc:sldMkLst>
        <pc:spChg chg="mod">
          <ac:chgData name="Dr. Virágh Árpád" userId="a2150120-1865-42c0-ab3a-bf5e430f3226" providerId="ADAL" clId="{DB998F02-4ED5-40C3-AEC4-70B77656F426}" dt="2020-07-18T09:59:39.509" v="1277" actId="27636"/>
          <ac:spMkLst>
            <pc:docMk/>
            <pc:sldMk cId="1545803784" sldId="30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9:59:26.531" v="1274" actId="207"/>
          <ac:spMkLst>
            <pc:docMk/>
            <pc:sldMk cId="1545803784" sldId="307"/>
            <ac:spMk id="3" creationId="{8281441D-41EF-429C-A5B4-4713131B62F6}"/>
          </ac:spMkLst>
        </pc:spChg>
      </pc:sldChg>
      <pc:sldChg chg="modSp mod ord">
        <pc:chgData name="Dr. Virágh Árpád" userId="a2150120-1865-42c0-ab3a-bf5e430f3226" providerId="ADAL" clId="{DB998F02-4ED5-40C3-AEC4-70B77656F426}" dt="2020-07-18T10:05:11.755" v="1347" actId="20577"/>
        <pc:sldMkLst>
          <pc:docMk/>
          <pc:sldMk cId="1971628882" sldId="308"/>
        </pc:sldMkLst>
        <pc:spChg chg="mod">
          <ac:chgData name="Dr. Virágh Árpád" userId="a2150120-1865-42c0-ab3a-bf5e430f3226" providerId="ADAL" clId="{DB998F02-4ED5-40C3-AEC4-70B77656F426}" dt="2020-07-18T10:02:49.358" v="1318" actId="20577"/>
          <ac:spMkLst>
            <pc:docMk/>
            <pc:sldMk cId="1971628882" sldId="30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0:05:11.755" v="1347" actId="20577"/>
          <ac:spMkLst>
            <pc:docMk/>
            <pc:sldMk cId="1971628882" sldId="308"/>
            <ac:spMk id="3" creationId="{8281441D-41EF-429C-A5B4-4713131B62F6}"/>
          </ac:spMkLst>
        </pc:spChg>
      </pc:sldChg>
      <pc:sldChg chg="modSp mod ord">
        <pc:chgData name="Dr. Virágh Árpád" userId="a2150120-1865-42c0-ab3a-bf5e430f3226" providerId="ADAL" clId="{DB998F02-4ED5-40C3-AEC4-70B77656F426}" dt="2020-07-18T10:07:20.567" v="1365" actId="20577"/>
        <pc:sldMkLst>
          <pc:docMk/>
          <pc:sldMk cId="65011909" sldId="309"/>
        </pc:sldMkLst>
        <pc:spChg chg="mod">
          <ac:chgData name="Dr. Virágh Árpád" userId="a2150120-1865-42c0-ab3a-bf5e430f3226" providerId="ADAL" clId="{DB998F02-4ED5-40C3-AEC4-70B77656F426}" dt="2020-07-18T10:05:38.036" v="1349"/>
          <ac:spMkLst>
            <pc:docMk/>
            <pc:sldMk cId="65011909" sldId="30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0:07:20.567" v="1365" actId="20577"/>
          <ac:spMkLst>
            <pc:docMk/>
            <pc:sldMk cId="65011909" sldId="309"/>
            <ac:spMk id="3" creationId="{8281441D-41EF-429C-A5B4-4713131B62F6}"/>
          </ac:spMkLst>
        </pc:spChg>
      </pc:sldChg>
      <pc:sldChg chg="addSp modSp mod ord">
        <pc:chgData name="Dr. Virágh Árpád" userId="a2150120-1865-42c0-ab3a-bf5e430f3226" providerId="ADAL" clId="{DB998F02-4ED5-40C3-AEC4-70B77656F426}" dt="2020-07-18T11:36:36.017" v="2020" actId="113"/>
        <pc:sldMkLst>
          <pc:docMk/>
          <pc:sldMk cId="2497504205" sldId="310"/>
        </pc:sldMkLst>
        <pc:spChg chg="mod">
          <ac:chgData name="Dr. Virágh Árpád" userId="a2150120-1865-42c0-ab3a-bf5e430f3226" providerId="ADAL" clId="{DB998F02-4ED5-40C3-AEC4-70B77656F426}" dt="2020-07-18T10:08:58.545" v="1372" actId="20577"/>
          <ac:spMkLst>
            <pc:docMk/>
            <pc:sldMk cId="2497504205" sldId="31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36:36.017" v="2020" actId="113"/>
          <ac:spMkLst>
            <pc:docMk/>
            <pc:sldMk cId="2497504205" sldId="310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DB998F02-4ED5-40C3-AEC4-70B77656F426}" dt="2020-07-18T10:10:13.641" v="1388" actId="1076"/>
          <ac:picMkLst>
            <pc:docMk/>
            <pc:sldMk cId="2497504205" sldId="310"/>
            <ac:picMk id="5" creationId="{AFC63485-91D6-4411-AC70-40DE219D59A5}"/>
          </ac:picMkLst>
        </pc:picChg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2529646663" sldId="311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373265625" sldId="312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40792284" sldId="313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1088135892" sldId="314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3679968945" sldId="315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4069336499" sldId="316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4242481216" sldId="317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3403890786" sldId="318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948042088" sldId="319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2882059405" sldId="320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527629287" sldId="321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1219210915" sldId="322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1754268233" sldId="323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3050145221" sldId="324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1779210539" sldId="325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1007328087" sldId="326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3543998356" sldId="327"/>
        </pc:sldMkLst>
      </pc:sldChg>
      <pc:sldChg chg="modSp del mod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4167087775" sldId="328"/>
        </pc:sldMkLst>
        <pc:spChg chg="mod">
          <ac:chgData name="Dr. Virágh Árpád" userId="a2150120-1865-42c0-ab3a-bf5e430f3226" providerId="ADAL" clId="{DB998F02-4ED5-40C3-AEC4-70B77656F426}" dt="2020-07-18T07:18:35.833" v="164" actId="27636"/>
          <ac:spMkLst>
            <pc:docMk/>
            <pc:sldMk cId="4167087775" sldId="328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2033651564" sldId="329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906906831" sldId="330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1646712043" sldId="331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3804872670" sldId="332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516185737" sldId="333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450462769" sldId="334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4211907898" sldId="335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2827766474" sldId="336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1160237799" sldId="337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310758635" sldId="338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5204472" sldId="339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362793282" sldId="340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2339238947" sldId="341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2287042582" sldId="342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1659900426" sldId="343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3998988647" sldId="344"/>
        </pc:sldMkLst>
      </pc:sldChg>
      <pc:sldChg chg="del">
        <pc:chgData name="Dr. Virágh Árpád" userId="a2150120-1865-42c0-ab3a-bf5e430f3226" providerId="ADAL" clId="{DB998F02-4ED5-40C3-AEC4-70B77656F426}" dt="2020-07-18T10:15:15.267" v="1399" actId="47"/>
        <pc:sldMkLst>
          <pc:docMk/>
          <pc:sldMk cId="3292098799" sldId="345"/>
        </pc:sldMkLst>
      </pc:sldChg>
      <pc:sldChg chg="addSp modSp add mod">
        <pc:chgData name="Dr. Virágh Árpád" userId="a2150120-1865-42c0-ab3a-bf5e430f3226" providerId="ADAL" clId="{DB998F02-4ED5-40C3-AEC4-70B77656F426}" dt="2020-07-18T08:12:19.300" v="192" actId="6549"/>
        <pc:sldMkLst>
          <pc:docMk/>
          <pc:sldMk cId="3784376411" sldId="346"/>
        </pc:sldMkLst>
        <pc:spChg chg="mod">
          <ac:chgData name="Dr. Virágh Árpád" userId="a2150120-1865-42c0-ab3a-bf5e430f3226" providerId="ADAL" clId="{DB998F02-4ED5-40C3-AEC4-70B77656F426}" dt="2020-07-18T08:12:19.300" v="192" actId="6549"/>
          <ac:spMkLst>
            <pc:docMk/>
            <pc:sldMk cId="3784376411" sldId="34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8:10:54.377" v="184" actId="20577"/>
          <ac:spMkLst>
            <pc:docMk/>
            <pc:sldMk cId="3784376411" sldId="346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DB998F02-4ED5-40C3-AEC4-70B77656F426}" dt="2020-07-18T08:11:55.369" v="191" actId="14100"/>
          <ac:picMkLst>
            <pc:docMk/>
            <pc:sldMk cId="3784376411" sldId="346"/>
            <ac:picMk id="5" creationId="{C8C6E3F8-6760-48FA-87CA-9AE3F237808A}"/>
          </ac:picMkLst>
        </pc:picChg>
      </pc:sldChg>
      <pc:sldChg chg="add del">
        <pc:chgData name="Dr. Virágh Árpád" userId="a2150120-1865-42c0-ab3a-bf5e430f3226" providerId="ADAL" clId="{DB998F02-4ED5-40C3-AEC4-70B77656F426}" dt="2020-07-18T08:11:00.930" v="186"/>
        <pc:sldMkLst>
          <pc:docMk/>
          <pc:sldMk cId="788850177" sldId="347"/>
        </pc:sldMkLst>
      </pc:sldChg>
      <pc:sldChg chg="modSp add mod">
        <pc:chgData name="Dr. Virágh Árpád" userId="a2150120-1865-42c0-ab3a-bf5e430f3226" providerId="ADAL" clId="{DB998F02-4ED5-40C3-AEC4-70B77656F426}" dt="2020-07-18T11:36:03.129" v="2015" actId="20577"/>
        <pc:sldMkLst>
          <pc:docMk/>
          <pc:sldMk cId="3938916328" sldId="347"/>
        </pc:sldMkLst>
        <pc:spChg chg="mod">
          <ac:chgData name="Dr. Virágh Árpád" userId="a2150120-1865-42c0-ab3a-bf5e430f3226" providerId="ADAL" clId="{DB998F02-4ED5-40C3-AEC4-70B77656F426}" dt="2020-07-18T08:17:39.544" v="374" actId="20577"/>
          <ac:spMkLst>
            <pc:docMk/>
            <pc:sldMk cId="3938916328" sldId="347"/>
            <ac:spMk id="3" creationId="{00000000-0000-0000-0000-000000000000}"/>
          </ac:spMkLst>
        </pc:spChg>
        <pc:spChg chg="mod">
          <ac:chgData name="Dr. Virágh Árpád" userId="a2150120-1865-42c0-ab3a-bf5e430f3226" providerId="ADAL" clId="{DB998F02-4ED5-40C3-AEC4-70B77656F426}" dt="2020-07-18T08:20:05.019" v="467" actId="1076"/>
          <ac:spMkLst>
            <pc:docMk/>
            <pc:sldMk cId="3938916328" sldId="347"/>
            <ac:spMk id="9" creationId="{00000000-0000-0000-0000-000000000000}"/>
          </ac:spMkLst>
        </pc:spChg>
        <pc:spChg chg="mod">
          <ac:chgData name="Dr. Virágh Árpád" userId="a2150120-1865-42c0-ab3a-bf5e430f3226" providerId="ADAL" clId="{DB998F02-4ED5-40C3-AEC4-70B77656F426}" dt="2020-07-18T08:20:11.012" v="468" actId="1076"/>
          <ac:spMkLst>
            <pc:docMk/>
            <pc:sldMk cId="3938916328" sldId="347"/>
            <ac:spMk id="10" creationId="{00000000-0000-0000-0000-000000000000}"/>
          </ac:spMkLst>
        </pc:spChg>
        <pc:spChg chg="mod">
          <ac:chgData name="Dr. Virágh Árpád" userId="a2150120-1865-42c0-ab3a-bf5e430f3226" providerId="ADAL" clId="{DB998F02-4ED5-40C3-AEC4-70B77656F426}" dt="2020-07-18T08:20:13.963" v="469" actId="1076"/>
          <ac:spMkLst>
            <pc:docMk/>
            <pc:sldMk cId="3938916328" sldId="347"/>
            <ac:spMk id="11" creationId="{00000000-0000-0000-0000-000000000000}"/>
          </ac:spMkLst>
        </pc:spChg>
        <pc:spChg chg="mod">
          <ac:chgData name="Dr. Virágh Árpád" userId="a2150120-1865-42c0-ab3a-bf5e430f3226" providerId="ADAL" clId="{DB998F02-4ED5-40C3-AEC4-70B77656F426}" dt="2020-07-18T08:20:16.948" v="470" actId="1076"/>
          <ac:spMkLst>
            <pc:docMk/>
            <pc:sldMk cId="3938916328" sldId="347"/>
            <ac:spMk id="12" creationId="{00000000-0000-0000-0000-000000000000}"/>
          </ac:spMkLst>
        </pc:spChg>
        <pc:spChg chg="mod">
          <ac:chgData name="Dr. Virágh Árpád" userId="a2150120-1865-42c0-ab3a-bf5e430f3226" providerId="ADAL" clId="{DB998F02-4ED5-40C3-AEC4-70B77656F426}" dt="2020-07-18T11:36:03.129" v="2015" actId="20577"/>
          <ac:spMkLst>
            <pc:docMk/>
            <pc:sldMk cId="3938916328" sldId="347"/>
            <ac:spMk id="13" creationId="{00000000-0000-0000-0000-000000000000}"/>
          </ac:spMkLst>
        </pc:spChg>
      </pc:sldChg>
      <pc:sldChg chg="modSp add mod">
        <pc:chgData name="Dr. Virágh Árpád" userId="a2150120-1865-42c0-ab3a-bf5e430f3226" providerId="ADAL" clId="{DB998F02-4ED5-40C3-AEC4-70B77656F426}" dt="2020-07-18T08:28:04.647" v="518" actId="113"/>
        <pc:sldMkLst>
          <pc:docMk/>
          <pc:sldMk cId="1412713160" sldId="348"/>
        </pc:sldMkLst>
        <pc:spChg chg="mod">
          <ac:chgData name="Dr. Virágh Árpád" userId="a2150120-1865-42c0-ab3a-bf5e430f3226" providerId="ADAL" clId="{DB998F02-4ED5-40C3-AEC4-70B77656F426}" dt="2020-07-18T08:25:15.952" v="501" actId="1076"/>
          <ac:spMkLst>
            <pc:docMk/>
            <pc:sldMk cId="1412713160" sldId="34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8:28:04.647" v="518" actId="113"/>
          <ac:spMkLst>
            <pc:docMk/>
            <pc:sldMk cId="1412713160" sldId="34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8:30:48.787" v="545" actId="20577"/>
        <pc:sldMkLst>
          <pc:docMk/>
          <pc:sldMk cId="2931792423" sldId="349"/>
        </pc:sldMkLst>
        <pc:spChg chg="mod">
          <ac:chgData name="Dr. Virágh Árpád" userId="a2150120-1865-42c0-ab3a-bf5e430f3226" providerId="ADAL" clId="{DB998F02-4ED5-40C3-AEC4-70B77656F426}" dt="2020-07-18T08:28:49.029" v="522" actId="207"/>
          <ac:spMkLst>
            <pc:docMk/>
            <pc:sldMk cId="2931792423" sldId="34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8:30:48.787" v="545" actId="20577"/>
          <ac:spMkLst>
            <pc:docMk/>
            <pc:sldMk cId="2931792423" sldId="34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8:32:57.822" v="573" actId="6549"/>
        <pc:sldMkLst>
          <pc:docMk/>
          <pc:sldMk cId="3025843427" sldId="350"/>
        </pc:sldMkLst>
        <pc:spChg chg="mod">
          <ac:chgData name="Dr. Virágh Árpád" userId="a2150120-1865-42c0-ab3a-bf5e430f3226" providerId="ADAL" clId="{DB998F02-4ED5-40C3-AEC4-70B77656F426}" dt="2020-07-18T08:31:56.153" v="563" actId="20577"/>
          <ac:spMkLst>
            <pc:docMk/>
            <pc:sldMk cId="3025843427" sldId="35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8:32:57.822" v="573" actId="6549"/>
          <ac:spMkLst>
            <pc:docMk/>
            <pc:sldMk cId="3025843427" sldId="350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DB998F02-4ED5-40C3-AEC4-70B77656F426}" dt="2020-07-18T08:31:02.420" v="547" actId="47"/>
        <pc:sldMkLst>
          <pc:docMk/>
          <pc:sldMk cId="1060547115" sldId="351"/>
        </pc:sldMkLst>
      </pc:sldChg>
      <pc:sldChg chg="add del">
        <pc:chgData name="Dr. Virágh Árpád" userId="a2150120-1865-42c0-ab3a-bf5e430f3226" providerId="ADAL" clId="{DB998F02-4ED5-40C3-AEC4-70B77656F426}" dt="2020-07-18T08:31:02.893" v="548" actId="47"/>
        <pc:sldMkLst>
          <pc:docMk/>
          <pc:sldMk cId="3351216959" sldId="352"/>
        </pc:sldMkLst>
      </pc:sldChg>
      <pc:sldChg chg="add del">
        <pc:chgData name="Dr. Virágh Árpád" userId="a2150120-1865-42c0-ab3a-bf5e430f3226" providerId="ADAL" clId="{DB998F02-4ED5-40C3-AEC4-70B77656F426}" dt="2020-07-18T08:31:03.519" v="549" actId="47"/>
        <pc:sldMkLst>
          <pc:docMk/>
          <pc:sldMk cId="309368471" sldId="353"/>
        </pc:sldMkLst>
      </pc:sldChg>
      <pc:sldChg chg="add del">
        <pc:chgData name="Dr. Virágh Árpád" userId="a2150120-1865-42c0-ab3a-bf5e430f3226" providerId="ADAL" clId="{DB998F02-4ED5-40C3-AEC4-70B77656F426}" dt="2020-07-18T08:31:04.524" v="550" actId="47"/>
        <pc:sldMkLst>
          <pc:docMk/>
          <pc:sldMk cId="3884067660" sldId="354"/>
        </pc:sldMkLst>
      </pc:sldChg>
      <pc:sldChg chg="add del">
        <pc:chgData name="Dr. Virágh Árpád" userId="a2150120-1865-42c0-ab3a-bf5e430f3226" providerId="ADAL" clId="{DB998F02-4ED5-40C3-AEC4-70B77656F426}" dt="2020-07-18T08:31:05.497" v="551" actId="47"/>
        <pc:sldMkLst>
          <pc:docMk/>
          <pc:sldMk cId="2517333744" sldId="355"/>
        </pc:sldMkLst>
      </pc:sldChg>
      <pc:sldChg chg="add del">
        <pc:chgData name="Dr. Virágh Árpád" userId="a2150120-1865-42c0-ab3a-bf5e430f3226" providerId="ADAL" clId="{DB998F02-4ED5-40C3-AEC4-70B77656F426}" dt="2020-07-18T08:31:06.365" v="552" actId="47"/>
        <pc:sldMkLst>
          <pc:docMk/>
          <pc:sldMk cId="1487244582" sldId="356"/>
        </pc:sldMkLst>
      </pc:sldChg>
      <pc:sldChg chg="modSp add mod">
        <pc:chgData name="Dr. Virágh Árpád" userId="a2150120-1865-42c0-ab3a-bf5e430f3226" providerId="ADAL" clId="{DB998F02-4ED5-40C3-AEC4-70B77656F426}" dt="2020-07-18T08:24:12.760" v="491" actId="20577"/>
        <pc:sldMkLst>
          <pc:docMk/>
          <pc:sldMk cId="2395732597" sldId="357"/>
        </pc:sldMkLst>
        <pc:spChg chg="mod">
          <ac:chgData name="Dr. Virágh Árpád" userId="a2150120-1865-42c0-ab3a-bf5e430f3226" providerId="ADAL" clId="{DB998F02-4ED5-40C3-AEC4-70B77656F426}" dt="2020-07-18T08:24:12.760" v="491" actId="20577"/>
          <ac:spMkLst>
            <pc:docMk/>
            <pc:sldMk cId="2395732597" sldId="35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8:35:27.735" v="592" actId="255"/>
        <pc:sldMkLst>
          <pc:docMk/>
          <pc:sldMk cId="194902322" sldId="358"/>
        </pc:sldMkLst>
        <pc:spChg chg="mod">
          <ac:chgData name="Dr. Virágh Árpád" userId="a2150120-1865-42c0-ab3a-bf5e430f3226" providerId="ADAL" clId="{DB998F02-4ED5-40C3-AEC4-70B77656F426}" dt="2020-07-18T08:33:28.172" v="575"/>
          <ac:spMkLst>
            <pc:docMk/>
            <pc:sldMk cId="194902322" sldId="35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8:35:27.735" v="592" actId="255"/>
          <ac:spMkLst>
            <pc:docMk/>
            <pc:sldMk cId="194902322" sldId="35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8:38:17.520" v="616" actId="20577"/>
        <pc:sldMkLst>
          <pc:docMk/>
          <pc:sldMk cId="1169945725" sldId="359"/>
        </pc:sldMkLst>
        <pc:spChg chg="mod">
          <ac:chgData name="Dr. Virágh Árpád" userId="a2150120-1865-42c0-ab3a-bf5e430f3226" providerId="ADAL" clId="{DB998F02-4ED5-40C3-AEC4-70B77656F426}" dt="2020-07-18T08:38:17.520" v="616" actId="20577"/>
          <ac:spMkLst>
            <pc:docMk/>
            <pc:sldMk cId="1169945725" sldId="35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8:40:30.819" v="659" actId="6549"/>
        <pc:sldMkLst>
          <pc:docMk/>
          <pc:sldMk cId="4216360513" sldId="360"/>
        </pc:sldMkLst>
        <pc:spChg chg="mod">
          <ac:chgData name="Dr. Virágh Árpád" userId="a2150120-1865-42c0-ab3a-bf5e430f3226" providerId="ADAL" clId="{DB998F02-4ED5-40C3-AEC4-70B77656F426}" dt="2020-07-18T08:39:10.783" v="643" actId="20577"/>
          <ac:spMkLst>
            <pc:docMk/>
            <pc:sldMk cId="4216360513" sldId="36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8:40:30.819" v="659" actId="6549"/>
          <ac:spMkLst>
            <pc:docMk/>
            <pc:sldMk cId="4216360513" sldId="360"/>
            <ac:spMk id="3" creationId="{8281441D-41EF-429C-A5B4-4713131B62F6}"/>
          </ac:spMkLst>
        </pc:spChg>
      </pc:sldChg>
      <pc:sldChg chg="addSp modSp add mod">
        <pc:chgData name="Dr. Virágh Árpád" userId="a2150120-1865-42c0-ab3a-bf5e430f3226" providerId="ADAL" clId="{DB998F02-4ED5-40C3-AEC4-70B77656F426}" dt="2020-07-18T08:46:06.131" v="713" actId="20577"/>
        <pc:sldMkLst>
          <pc:docMk/>
          <pc:sldMk cId="925269964" sldId="361"/>
        </pc:sldMkLst>
        <pc:spChg chg="mod">
          <ac:chgData name="Dr. Virágh Árpád" userId="a2150120-1865-42c0-ab3a-bf5e430f3226" providerId="ADAL" clId="{DB998F02-4ED5-40C3-AEC4-70B77656F426}" dt="2020-07-18T08:41:19.733" v="667" actId="1076"/>
          <ac:spMkLst>
            <pc:docMk/>
            <pc:sldMk cId="925269964" sldId="36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8:46:06.131" v="713" actId="20577"/>
          <ac:spMkLst>
            <pc:docMk/>
            <pc:sldMk cId="925269964" sldId="361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DB998F02-4ED5-40C3-AEC4-70B77656F426}" dt="2020-07-18T08:45:56.882" v="701" actId="1076"/>
          <ac:picMkLst>
            <pc:docMk/>
            <pc:sldMk cId="925269964" sldId="361"/>
            <ac:picMk id="5" creationId="{B5DAA3DA-44D8-4E7F-B003-896A2949A151}"/>
          </ac:picMkLst>
        </pc:picChg>
        <pc:picChg chg="add mod">
          <ac:chgData name="Dr. Virágh Árpád" userId="a2150120-1865-42c0-ab3a-bf5e430f3226" providerId="ADAL" clId="{DB998F02-4ED5-40C3-AEC4-70B77656F426}" dt="2020-07-18T08:45:36.258" v="693" actId="1076"/>
          <ac:picMkLst>
            <pc:docMk/>
            <pc:sldMk cId="925269964" sldId="361"/>
            <ac:picMk id="7" creationId="{A0911DE8-2017-4F87-BA2C-5E7E5FBE549D}"/>
          </ac:picMkLst>
        </pc:picChg>
      </pc:sldChg>
      <pc:sldChg chg="modSp add mod">
        <pc:chgData name="Dr. Virágh Árpád" userId="a2150120-1865-42c0-ab3a-bf5e430f3226" providerId="ADAL" clId="{DB998F02-4ED5-40C3-AEC4-70B77656F426}" dt="2020-07-18T09:01:33.965" v="764" actId="14100"/>
        <pc:sldMkLst>
          <pc:docMk/>
          <pc:sldMk cId="62137995" sldId="362"/>
        </pc:sldMkLst>
        <pc:spChg chg="mod">
          <ac:chgData name="Dr. Virágh Árpád" userId="a2150120-1865-42c0-ab3a-bf5e430f3226" providerId="ADAL" clId="{DB998F02-4ED5-40C3-AEC4-70B77656F426}" dt="2020-07-18T09:00:20.391" v="754" actId="20577"/>
          <ac:spMkLst>
            <pc:docMk/>
            <pc:sldMk cId="62137995" sldId="36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9:01:33.965" v="764" actId="14100"/>
          <ac:spMkLst>
            <pc:docMk/>
            <pc:sldMk cId="62137995" sldId="36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9:03:14.439" v="777" actId="948"/>
        <pc:sldMkLst>
          <pc:docMk/>
          <pc:sldMk cId="1890908140" sldId="363"/>
        </pc:sldMkLst>
        <pc:spChg chg="mod">
          <ac:chgData name="Dr. Virágh Árpád" userId="a2150120-1865-42c0-ab3a-bf5e430f3226" providerId="ADAL" clId="{DB998F02-4ED5-40C3-AEC4-70B77656F426}" dt="2020-07-18T09:02:21.282" v="771" actId="1076"/>
          <ac:spMkLst>
            <pc:docMk/>
            <pc:sldMk cId="1890908140" sldId="36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9:03:14.439" v="777" actId="948"/>
          <ac:spMkLst>
            <pc:docMk/>
            <pc:sldMk cId="1890908140" sldId="36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9:05:26.096" v="789" actId="1076"/>
        <pc:sldMkLst>
          <pc:docMk/>
          <pc:sldMk cId="89906710" sldId="364"/>
        </pc:sldMkLst>
        <pc:spChg chg="mod">
          <ac:chgData name="Dr. Virágh Árpád" userId="a2150120-1865-42c0-ab3a-bf5e430f3226" providerId="ADAL" clId="{DB998F02-4ED5-40C3-AEC4-70B77656F426}" dt="2020-07-18T09:03:53.734" v="779"/>
          <ac:spMkLst>
            <pc:docMk/>
            <pc:sldMk cId="89906710" sldId="36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9:05:26.096" v="789" actId="1076"/>
          <ac:spMkLst>
            <pc:docMk/>
            <pc:sldMk cId="89906710" sldId="364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9:11:44.093" v="824" actId="20577"/>
        <pc:sldMkLst>
          <pc:docMk/>
          <pc:sldMk cId="1121189164" sldId="365"/>
        </pc:sldMkLst>
        <pc:spChg chg="mod">
          <ac:chgData name="Dr. Virágh Árpád" userId="a2150120-1865-42c0-ab3a-bf5e430f3226" providerId="ADAL" clId="{DB998F02-4ED5-40C3-AEC4-70B77656F426}" dt="2020-07-18T09:07:22.882" v="812" actId="1076"/>
          <ac:spMkLst>
            <pc:docMk/>
            <pc:sldMk cId="1121189164" sldId="36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9:11:44.093" v="824" actId="20577"/>
          <ac:spMkLst>
            <pc:docMk/>
            <pc:sldMk cId="1121189164" sldId="365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9:16:04.819" v="861" actId="20577"/>
        <pc:sldMkLst>
          <pc:docMk/>
          <pc:sldMk cId="3291095973" sldId="366"/>
        </pc:sldMkLst>
        <pc:spChg chg="mod">
          <ac:chgData name="Dr. Virágh Árpád" userId="a2150120-1865-42c0-ab3a-bf5e430f3226" providerId="ADAL" clId="{DB998F02-4ED5-40C3-AEC4-70B77656F426}" dt="2020-07-18T09:12:46.107" v="826"/>
          <ac:spMkLst>
            <pc:docMk/>
            <pc:sldMk cId="3291095973" sldId="36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9:16:04.819" v="861" actId="20577"/>
          <ac:spMkLst>
            <pc:docMk/>
            <pc:sldMk cId="3291095973" sldId="366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9:22:06.783" v="930" actId="207"/>
        <pc:sldMkLst>
          <pc:docMk/>
          <pc:sldMk cId="323584996" sldId="367"/>
        </pc:sldMkLst>
        <pc:spChg chg="mod">
          <ac:chgData name="Dr. Virágh Árpád" userId="a2150120-1865-42c0-ab3a-bf5e430f3226" providerId="ADAL" clId="{DB998F02-4ED5-40C3-AEC4-70B77656F426}" dt="2020-07-18T09:16:40.614" v="863"/>
          <ac:spMkLst>
            <pc:docMk/>
            <pc:sldMk cId="323584996" sldId="36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9:22:06.783" v="930" actId="207"/>
          <ac:spMkLst>
            <pc:docMk/>
            <pc:sldMk cId="323584996" sldId="36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9:28:23.397" v="1001" actId="948"/>
        <pc:sldMkLst>
          <pc:docMk/>
          <pc:sldMk cId="3355501305" sldId="368"/>
        </pc:sldMkLst>
        <pc:spChg chg="mod">
          <ac:chgData name="Dr. Virágh Árpád" userId="a2150120-1865-42c0-ab3a-bf5e430f3226" providerId="ADAL" clId="{DB998F02-4ED5-40C3-AEC4-70B77656F426}" dt="2020-07-18T09:28:23.397" v="1001" actId="948"/>
          <ac:spMkLst>
            <pc:docMk/>
            <pc:sldMk cId="3355501305" sldId="36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9:30:26.628" v="1015" actId="113"/>
        <pc:sldMkLst>
          <pc:docMk/>
          <pc:sldMk cId="2285529678" sldId="369"/>
        </pc:sldMkLst>
        <pc:spChg chg="mod">
          <ac:chgData name="Dr. Virágh Árpád" userId="a2150120-1865-42c0-ab3a-bf5e430f3226" providerId="ADAL" clId="{DB998F02-4ED5-40C3-AEC4-70B77656F426}" dt="2020-07-18T09:28:54.082" v="1003"/>
          <ac:spMkLst>
            <pc:docMk/>
            <pc:sldMk cId="2285529678" sldId="36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9:30:26.628" v="1015" actId="113"/>
          <ac:spMkLst>
            <pc:docMk/>
            <pc:sldMk cId="2285529678" sldId="36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27T09:50:37.119" v="2274" actId="20577"/>
        <pc:sldMkLst>
          <pc:docMk/>
          <pc:sldMk cId="3807978777" sldId="370"/>
        </pc:sldMkLst>
        <pc:spChg chg="mod">
          <ac:chgData name="Dr. Virágh Árpád" userId="a2150120-1865-42c0-ab3a-bf5e430f3226" providerId="ADAL" clId="{DB998F02-4ED5-40C3-AEC4-70B77656F426}" dt="2020-07-27T09:50:37.119" v="2274" actId="20577"/>
          <ac:spMkLst>
            <pc:docMk/>
            <pc:sldMk cId="3807978777" sldId="37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9:34:30.659" v="1053" actId="20577"/>
          <ac:spMkLst>
            <pc:docMk/>
            <pc:sldMk cId="3807978777" sldId="37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9:38:21.326" v="1111" actId="20577"/>
        <pc:sldMkLst>
          <pc:docMk/>
          <pc:sldMk cId="1068862651" sldId="371"/>
        </pc:sldMkLst>
        <pc:spChg chg="mod">
          <ac:chgData name="Dr. Virágh Árpád" userId="a2150120-1865-42c0-ab3a-bf5e430f3226" providerId="ADAL" clId="{DB998F02-4ED5-40C3-AEC4-70B77656F426}" dt="2020-07-18T09:35:38.967" v="1076" actId="1076"/>
          <ac:spMkLst>
            <pc:docMk/>
            <pc:sldMk cId="1068862651" sldId="37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9:38:21.326" v="1111" actId="20577"/>
          <ac:spMkLst>
            <pc:docMk/>
            <pc:sldMk cId="1068862651" sldId="371"/>
            <ac:spMk id="3" creationId="{8281441D-41EF-429C-A5B4-4713131B62F6}"/>
          </ac:spMkLst>
        </pc:spChg>
      </pc:sldChg>
      <pc:sldChg chg="addSp delSp modSp add mod">
        <pc:chgData name="Dr. Virágh Árpád" userId="a2150120-1865-42c0-ab3a-bf5e430f3226" providerId="ADAL" clId="{DB998F02-4ED5-40C3-AEC4-70B77656F426}" dt="2020-07-18T09:53:02.092" v="1216" actId="21"/>
        <pc:sldMkLst>
          <pc:docMk/>
          <pc:sldMk cId="4618732" sldId="372"/>
        </pc:sldMkLst>
        <pc:spChg chg="mod">
          <ac:chgData name="Dr. Virágh Árpád" userId="a2150120-1865-42c0-ab3a-bf5e430f3226" providerId="ADAL" clId="{DB998F02-4ED5-40C3-AEC4-70B77656F426}" dt="2020-07-18T09:49:50.198" v="1189" actId="1076"/>
          <ac:spMkLst>
            <pc:docMk/>
            <pc:sldMk cId="4618732" sldId="37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9:52:58.983" v="1213" actId="12"/>
          <ac:spMkLst>
            <pc:docMk/>
            <pc:sldMk cId="4618732" sldId="372"/>
            <ac:spMk id="3" creationId="{8281441D-41EF-429C-A5B4-4713131B62F6}"/>
          </ac:spMkLst>
        </pc:spChg>
        <pc:picChg chg="add del mod">
          <ac:chgData name="Dr. Virágh Árpád" userId="a2150120-1865-42c0-ab3a-bf5e430f3226" providerId="ADAL" clId="{DB998F02-4ED5-40C3-AEC4-70B77656F426}" dt="2020-07-18T09:53:02.092" v="1216" actId="21"/>
          <ac:picMkLst>
            <pc:docMk/>
            <pc:sldMk cId="4618732" sldId="372"/>
            <ac:picMk id="4" creationId="{7EA6ADA4-33FE-40CC-ADA3-84359FF41AA1}"/>
          </ac:picMkLst>
        </pc:picChg>
        <pc:picChg chg="add del mod">
          <ac:chgData name="Dr. Virágh Árpád" userId="a2150120-1865-42c0-ab3a-bf5e430f3226" providerId="ADAL" clId="{DB998F02-4ED5-40C3-AEC4-70B77656F426}" dt="2020-07-18T09:53:00.516" v="1215" actId="22"/>
          <ac:picMkLst>
            <pc:docMk/>
            <pc:sldMk cId="4618732" sldId="372"/>
            <ac:picMk id="6" creationId="{99C70A70-DCE4-435D-A4B8-C1EF1A7886CF}"/>
          </ac:picMkLst>
        </pc:picChg>
      </pc:sldChg>
      <pc:sldChg chg="add del ord">
        <pc:chgData name="Dr. Virágh Árpád" userId="a2150120-1865-42c0-ab3a-bf5e430f3226" providerId="ADAL" clId="{DB998F02-4ED5-40C3-AEC4-70B77656F426}" dt="2020-07-18T09:53:20.149" v="1218" actId="47"/>
        <pc:sldMkLst>
          <pc:docMk/>
          <pc:sldMk cId="575883610" sldId="373"/>
        </pc:sldMkLst>
      </pc:sldChg>
      <pc:sldChg chg="modSp add mod">
        <pc:chgData name="Dr. Virágh Árpád" userId="a2150120-1865-42c0-ab3a-bf5e430f3226" providerId="ADAL" clId="{DB998F02-4ED5-40C3-AEC4-70B77656F426}" dt="2020-07-18T09:56:58.101" v="1249" actId="207"/>
        <pc:sldMkLst>
          <pc:docMk/>
          <pc:sldMk cId="85996077" sldId="374"/>
        </pc:sldMkLst>
        <pc:spChg chg="mod">
          <ac:chgData name="Dr. Virágh Árpád" userId="a2150120-1865-42c0-ab3a-bf5e430f3226" providerId="ADAL" clId="{DB998F02-4ED5-40C3-AEC4-70B77656F426}" dt="2020-07-18T09:53:44.845" v="1220"/>
          <ac:spMkLst>
            <pc:docMk/>
            <pc:sldMk cId="85996077" sldId="37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09:56:58.101" v="1249" actId="207"/>
          <ac:spMkLst>
            <pc:docMk/>
            <pc:sldMk cId="85996077" sldId="374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09:39:24.710" v="1125" actId="6549"/>
        <pc:sldMkLst>
          <pc:docMk/>
          <pc:sldMk cId="323822364" sldId="375"/>
        </pc:sldMkLst>
        <pc:spChg chg="mod">
          <ac:chgData name="Dr. Virágh Árpád" userId="a2150120-1865-42c0-ab3a-bf5e430f3226" providerId="ADAL" clId="{DB998F02-4ED5-40C3-AEC4-70B77656F426}" dt="2020-07-18T09:39:24.710" v="1125" actId="6549"/>
          <ac:spMkLst>
            <pc:docMk/>
            <pc:sldMk cId="323822364" sldId="375"/>
            <ac:spMk id="2" creationId="{00000000-0000-0000-0000-000000000000}"/>
          </ac:spMkLst>
        </pc:spChg>
      </pc:sldChg>
      <pc:sldChg chg="new del">
        <pc:chgData name="Dr. Virágh Árpád" userId="a2150120-1865-42c0-ab3a-bf5e430f3226" providerId="ADAL" clId="{DB998F02-4ED5-40C3-AEC4-70B77656F426}" dt="2020-07-18T09:31:58.641" v="1024" actId="680"/>
        <pc:sldMkLst>
          <pc:docMk/>
          <pc:sldMk cId="1710715299" sldId="375"/>
        </pc:sldMkLst>
      </pc:sldChg>
      <pc:sldChg chg="modSp add mod">
        <pc:chgData name="Dr. Virágh Árpád" userId="a2150120-1865-42c0-ab3a-bf5e430f3226" providerId="ADAL" clId="{DB998F02-4ED5-40C3-AEC4-70B77656F426}" dt="2020-07-18T09:40:08.357" v="1163" actId="20577"/>
        <pc:sldMkLst>
          <pc:docMk/>
          <pc:sldMk cId="2031522944" sldId="376"/>
        </pc:sldMkLst>
        <pc:spChg chg="mod">
          <ac:chgData name="Dr. Virágh Árpád" userId="a2150120-1865-42c0-ab3a-bf5e430f3226" providerId="ADAL" clId="{DB998F02-4ED5-40C3-AEC4-70B77656F426}" dt="2020-07-18T09:40:08.357" v="1163" actId="20577"/>
          <ac:spMkLst>
            <pc:docMk/>
            <pc:sldMk cId="2031522944" sldId="376"/>
            <ac:spMk id="2" creationId="{00000000-0000-0000-0000-000000000000}"/>
          </ac:spMkLst>
        </pc:spChg>
      </pc:sldChg>
      <pc:sldChg chg="add">
        <pc:chgData name="Dr. Virágh Árpád" userId="a2150120-1865-42c0-ab3a-bf5e430f3226" providerId="ADAL" clId="{DB998F02-4ED5-40C3-AEC4-70B77656F426}" dt="2020-07-18T09:53:17.708" v="1217"/>
        <pc:sldMkLst>
          <pc:docMk/>
          <pc:sldMk cId="882232298" sldId="377"/>
        </pc:sldMkLst>
      </pc:sldChg>
      <pc:sldChg chg="modSp add mod ord">
        <pc:chgData name="Dr. Virágh Árpád" userId="a2150120-1865-42c0-ab3a-bf5e430f3226" providerId="ADAL" clId="{DB998F02-4ED5-40C3-AEC4-70B77656F426}" dt="2020-07-18T10:14:47.943" v="1393"/>
        <pc:sldMkLst>
          <pc:docMk/>
          <pc:sldMk cId="3324594260" sldId="378"/>
        </pc:sldMkLst>
        <pc:spChg chg="mod">
          <ac:chgData name="Dr. Virágh Árpád" userId="a2150120-1865-42c0-ab3a-bf5e430f3226" providerId="ADAL" clId="{DB998F02-4ED5-40C3-AEC4-70B77656F426}" dt="2020-07-18T10:00:05.099" v="1292" actId="20577"/>
          <ac:spMkLst>
            <pc:docMk/>
            <pc:sldMk cId="3324594260" sldId="378"/>
            <ac:spMk id="2" creationId="{00000000-0000-0000-0000-000000000000}"/>
          </ac:spMkLst>
        </pc:spChg>
      </pc:sldChg>
      <pc:sldChg chg="addSp modSp add mod">
        <pc:chgData name="Dr. Virágh Árpád" userId="a2150120-1865-42c0-ab3a-bf5e430f3226" providerId="ADAL" clId="{DB998F02-4ED5-40C3-AEC4-70B77656F426}" dt="2020-07-18T10:22:28.864" v="1421" actId="14100"/>
        <pc:sldMkLst>
          <pc:docMk/>
          <pc:sldMk cId="1263980062" sldId="379"/>
        </pc:sldMkLst>
        <pc:spChg chg="mod">
          <ac:chgData name="Dr. Virágh Árpád" userId="a2150120-1865-42c0-ab3a-bf5e430f3226" providerId="ADAL" clId="{DB998F02-4ED5-40C3-AEC4-70B77656F426}" dt="2020-07-18T10:19:06.807" v="1401"/>
          <ac:spMkLst>
            <pc:docMk/>
            <pc:sldMk cId="1263980062" sldId="37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0:21:14.081" v="1415" actId="113"/>
          <ac:spMkLst>
            <pc:docMk/>
            <pc:sldMk cId="1263980062" sldId="379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DB998F02-4ED5-40C3-AEC4-70B77656F426}" dt="2020-07-18T10:22:28.864" v="1421" actId="14100"/>
          <ac:picMkLst>
            <pc:docMk/>
            <pc:sldMk cId="1263980062" sldId="379"/>
            <ac:picMk id="4" creationId="{B65B7C23-F596-41AF-B3A4-40F9F468C811}"/>
          </ac:picMkLst>
        </pc:picChg>
      </pc:sldChg>
      <pc:sldChg chg="modSp add mod">
        <pc:chgData name="Dr. Virágh Árpád" userId="a2150120-1865-42c0-ab3a-bf5e430f3226" providerId="ADAL" clId="{DB998F02-4ED5-40C3-AEC4-70B77656F426}" dt="2020-07-18T10:25:41.225" v="1451" actId="27636"/>
        <pc:sldMkLst>
          <pc:docMk/>
          <pc:sldMk cId="2806435130" sldId="380"/>
        </pc:sldMkLst>
        <pc:spChg chg="mod">
          <ac:chgData name="Dr. Virágh Árpád" userId="a2150120-1865-42c0-ab3a-bf5e430f3226" providerId="ADAL" clId="{DB998F02-4ED5-40C3-AEC4-70B77656F426}" dt="2020-07-18T10:25:41.225" v="1451" actId="27636"/>
          <ac:spMkLst>
            <pc:docMk/>
            <pc:sldMk cId="2806435130" sldId="38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0:24:59.167" v="1448" actId="207"/>
          <ac:spMkLst>
            <pc:docMk/>
            <pc:sldMk cId="2806435130" sldId="38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10:30:59.291" v="1479" actId="207"/>
        <pc:sldMkLst>
          <pc:docMk/>
          <pc:sldMk cId="3057152133" sldId="381"/>
        </pc:sldMkLst>
        <pc:spChg chg="mod">
          <ac:chgData name="Dr. Virágh Árpád" userId="a2150120-1865-42c0-ab3a-bf5e430f3226" providerId="ADAL" clId="{DB998F02-4ED5-40C3-AEC4-70B77656F426}" dt="2020-07-18T10:26:07.448" v="1467" actId="6549"/>
          <ac:spMkLst>
            <pc:docMk/>
            <pc:sldMk cId="3057152133" sldId="38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0:30:59.291" v="1479" actId="207"/>
          <ac:spMkLst>
            <pc:docMk/>
            <pc:sldMk cId="3057152133" sldId="38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10:32:35.588" v="1492" actId="12"/>
        <pc:sldMkLst>
          <pc:docMk/>
          <pc:sldMk cId="4194440157" sldId="382"/>
        </pc:sldMkLst>
        <pc:spChg chg="mod">
          <ac:chgData name="Dr. Virágh Árpád" userId="a2150120-1865-42c0-ab3a-bf5e430f3226" providerId="ADAL" clId="{DB998F02-4ED5-40C3-AEC4-70B77656F426}" dt="2020-07-18T10:31:22.618" v="1484" actId="20577"/>
          <ac:spMkLst>
            <pc:docMk/>
            <pc:sldMk cId="4194440157" sldId="38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0:32:35.588" v="1492" actId="12"/>
          <ac:spMkLst>
            <pc:docMk/>
            <pc:sldMk cId="4194440157" sldId="382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DB998F02-4ED5-40C3-AEC4-70B77656F426}" dt="2020-07-18T10:33:21.499" v="1498" actId="47"/>
        <pc:sldMkLst>
          <pc:docMk/>
          <pc:sldMk cId="3921361810" sldId="383"/>
        </pc:sldMkLst>
      </pc:sldChg>
      <pc:sldChg chg="add del">
        <pc:chgData name="Dr. Virágh Árpád" userId="a2150120-1865-42c0-ab3a-bf5e430f3226" providerId="ADAL" clId="{DB998F02-4ED5-40C3-AEC4-70B77656F426}" dt="2020-07-18T10:14:43.296" v="1391" actId="47"/>
        <pc:sldMkLst>
          <pc:docMk/>
          <pc:sldMk cId="0" sldId="589"/>
        </pc:sldMkLst>
      </pc:sldChg>
      <pc:sldChg chg="add del">
        <pc:chgData name="Dr. Virágh Árpád" userId="a2150120-1865-42c0-ab3a-bf5e430f3226" providerId="ADAL" clId="{DB998F02-4ED5-40C3-AEC4-70B77656F426}" dt="2020-07-18T10:14:43.296" v="1391" actId="47"/>
        <pc:sldMkLst>
          <pc:docMk/>
          <pc:sldMk cId="0" sldId="590"/>
        </pc:sldMkLst>
      </pc:sldChg>
      <pc:sldChg chg="add del">
        <pc:chgData name="Dr. Virágh Árpád" userId="a2150120-1865-42c0-ab3a-bf5e430f3226" providerId="ADAL" clId="{DB998F02-4ED5-40C3-AEC4-70B77656F426}" dt="2020-07-18T10:22:53.384" v="1422" actId="47"/>
        <pc:sldMkLst>
          <pc:docMk/>
          <pc:sldMk cId="0" sldId="591"/>
        </pc:sldMkLst>
      </pc:sldChg>
      <pc:sldChg chg="add del">
        <pc:chgData name="Dr. Virágh Árpád" userId="a2150120-1865-42c0-ab3a-bf5e430f3226" providerId="ADAL" clId="{DB998F02-4ED5-40C3-AEC4-70B77656F426}" dt="2020-07-18T10:14:43.296" v="1391" actId="47"/>
        <pc:sldMkLst>
          <pc:docMk/>
          <pc:sldMk cId="0" sldId="592"/>
        </pc:sldMkLst>
      </pc:sldChg>
      <pc:sldChg chg="add del">
        <pc:chgData name="Dr. Virágh Árpád" userId="a2150120-1865-42c0-ab3a-bf5e430f3226" providerId="ADAL" clId="{DB998F02-4ED5-40C3-AEC4-70B77656F426}" dt="2020-07-18T10:25:23.989" v="1449" actId="47"/>
        <pc:sldMkLst>
          <pc:docMk/>
          <pc:sldMk cId="0" sldId="594"/>
        </pc:sldMkLst>
      </pc:sldChg>
      <pc:sldChg chg="add del">
        <pc:chgData name="Dr. Virágh Árpád" userId="a2150120-1865-42c0-ab3a-bf5e430f3226" providerId="ADAL" clId="{DB998F02-4ED5-40C3-AEC4-70B77656F426}" dt="2020-07-18T10:49:41.588" v="1571" actId="47"/>
        <pc:sldMkLst>
          <pc:docMk/>
          <pc:sldMk cId="0" sldId="600"/>
        </pc:sldMkLst>
      </pc:sldChg>
      <pc:sldChg chg="modSp add del mod">
        <pc:chgData name="Dr. Virágh Árpád" userId="a2150120-1865-42c0-ab3a-bf5e430f3226" providerId="ADAL" clId="{DB998F02-4ED5-40C3-AEC4-70B77656F426}" dt="2020-07-18T11:00:08.474" v="1654" actId="47"/>
        <pc:sldMkLst>
          <pc:docMk/>
          <pc:sldMk cId="0" sldId="601"/>
        </pc:sldMkLst>
        <pc:spChg chg="mod">
          <ac:chgData name="Dr. Virágh Árpád" userId="a2150120-1865-42c0-ab3a-bf5e430f3226" providerId="ADAL" clId="{DB998F02-4ED5-40C3-AEC4-70B77656F426}" dt="2020-07-18T10:58:21.150" v="1632" actId="21"/>
          <ac:spMkLst>
            <pc:docMk/>
            <pc:sldMk cId="0" sldId="601"/>
            <ac:spMk id="44034" creationId="{9A7E5B7B-38F3-4163-A833-29C28838C4CA}"/>
          </ac:spMkLst>
        </pc:spChg>
      </pc:sldChg>
      <pc:sldChg chg="add del">
        <pc:chgData name="Dr. Virágh Árpád" userId="a2150120-1865-42c0-ab3a-bf5e430f3226" providerId="ADAL" clId="{DB998F02-4ED5-40C3-AEC4-70B77656F426}" dt="2020-07-18T10:31:03.419" v="1480" actId="47"/>
        <pc:sldMkLst>
          <pc:docMk/>
          <pc:sldMk cId="0" sldId="607"/>
        </pc:sldMkLst>
      </pc:sldChg>
      <pc:sldChg chg="add del">
        <pc:chgData name="Dr. Virágh Árpád" userId="a2150120-1865-42c0-ab3a-bf5e430f3226" providerId="ADAL" clId="{DB998F02-4ED5-40C3-AEC4-70B77656F426}" dt="2020-07-18T10:32:42.002" v="1493" actId="47"/>
        <pc:sldMkLst>
          <pc:docMk/>
          <pc:sldMk cId="0" sldId="608"/>
        </pc:sldMkLst>
      </pc:sldChg>
      <pc:sldChg chg="add del">
        <pc:chgData name="Dr. Virágh Árpád" userId="a2150120-1865-42c0-ab3a-bf5e430f3226" providerId="ADAL" clId="{DB998F02-4ED5-40C3-AEC4-70B77656F426}" dt="2020-07-18T10:41:08.390" v="1514" actId="47"/>
        <pc:sldMkLst>
          <pc:docMk/>
          <pc:sldMk cId="0" sldId="609"/>
        </pc:sldMkLst>
      </pc:sldChg>
      <pc:sldChg chg="add del">
        <pc:chgData name="Dr. Virágh Árpád" userId="a2150120-1865-42c0-ab3a-bf5e430f3226" providerId="ADAL" clId="{DB998F02-4ED5-40C3-AEC4-70B77656F426}" dt="2020-07-18T10:42:32.118" v="1527" actId="47"/>
        <pc:sldMkLst>
          <pc:docMk/>
          <pc:sldMk cId="0" sldId="610"/>
        </pc:sldMkLst>
      </pc:sldChg>
      <pc:sldChg chg="add del">
        <pc:chgData name="Dr. Virágh Árpád" userId="a2150120-1865-42c0-ab3a-bf5e430f3226" providerId="ADAL" clId="{DB998F02-4ED5-40C3-AEC4-70B77656F426}" dt="2020-07-18T10:47:22.299" v="1547" actId="47"/>
        <pc:sldMkLst>
          <pc:docMk/>
          <pc:sldMk cId="0" sldId="611"/>
        </pc:sldMkLst>
      </pc:sldChg>
      <pc:sldChg chg="modSp add del mod">
        <pc:chgData name="Dr. Virágh Árpád" userId="a2150120-1865-42c0-ab3a-bf5e430f3226" providerId="ADAL" clId="{DB998F02-4ED5-40C3-AEC4-70B77656F426}" dt="2020-07-18T11:03:29.974" v="1717" actId="47"/>
        <pc:sldMkLst>
          <pc:docMk/>
          <pc:sldMk cId="0" sldId="612"/>
        </pc:sldMkLst>
        <pc:spChg chg="mod">
          <ac:chgData name="Dr. Virágh Árpád" userId="a2150120-1865-42c0-ab3a-bf5e430f3226" providerId="ADAL" clId="{DB998F02-4ED5-40C3-AEC4-70B77656F426}" dt="2020-07-18T11:00:35.513" v="1656" actId="21"/>
          <ac:spMkLst>
            <pc:docMk/>
            <pc:sldMk cId="0" sldId="612"/>
            <ac:spMk id="45058" creationId="{1813936C-E450-4F92-853F-46859481BE24}"/>
          </ac:spMkLst>
        </pc:spChg>
      </pc:sldChg>
      <pc:sldChg chg="add del">
        <pc:chgData name="Dr. Virágh Árpád" userId="a2150120-1865-42c0-ab3a-bf5e430f3226" providerId="ADAL" clId="{DB998F02-4ED5-40C3-AEC4-70B77656F426}" dt="2020-07-18T10:52:30.525" v="1587" actId="47"/>
        <pc:sldMkLst>
          <pc:docMk/>
          <pc:sldMk cId="0" sldId="613"/>
        </pc:sldMkLst>
      </pc:sldChg>
      <pc:sldChg chg="add del">
        <pc:chgData name="Dr. Virágh Árpád" userId="a2150120-1865-42c0-ab3a-bf5e430f3226" providerId="ADAL" clId="{DB998F02-4ED5-40C3-AEC4-70B77656F426}" dt="2020-07-18T10:57:51.988" v="1628" actId="47"/>
        <pc:sldMkLst>
          <pc:docMk/>
          <pc:sldMk cId="0" sldId="615"/>
        </pc:sldMkLst>
      </pc:sldChg>
      <pc:sldChg chg="delSp modSp add del mod">
        <pc:chgData name="Dr. Virágh Árpád" userId="a2150120-1865-42c0-ab3a-bf5e430f3226" providerId="ADAL" clId="{DB998F02-4ED5-40C3-AEC4-70B77656F426}" dt="2020-07-18T10:55:32.396" v="1611" actId="47"/>
        <pc:sldMkLst>
          <pc:docMk/>
          <pc:sldMk cId="0" sldId="616"/>
        </pc:sldMkLst>
        <pc:spChg chg="mod">
          <ac:chgData name="Dr. Virágh Árpád" userId="a2150120-1865-42c0-ab3a-bf5e430f3226" providerId="ADAL" clId="{DB998F02-4ED5-40C3-AEC4-70B77656F426}" dt="2020-07-18T10:53:39.014" v="1592" actId="21"/>
          <ac:spMkLst>
            <pc:docMk/>
            <pc:sldMk cId="0" sldId="616"/>
            <ac:spMk id="2" creationId="{2AA8E122-2733-493C-BE67-F7F08940356D}"/>
          </ac:spMkLst>
        </pc:spChg>
        <pc:spChg chg="del mod">
          <ac:chgData name="Dr. Virágh Árpád" userId="a2150120-1865-42c0-ab3a-bf5e430f3226" providerId="ADAL" clId="{DB998F02-4ED5-40C3-AEC4-70B77656F426}" dt="2020-07-18T10:54:08.882" v="1599"/>
          <ac:spMkLst>
            <pc:docMk/>
            <pc:sldMk cId="0" sldId="616"/>
            <ac:spMk id="41987" creationId="{A1C064E3-45CC-4601-97BF-248268280EFA}"/>
          </ac:spMkLst>
        </pc:spChg>
      </pc:sldChg>
      <pc:sldChg chg="addSp delSp modSp add mod">
        <pc:chgData name="Dr. Virágh Árpád" userId="a2150120-1865-42c0-ab3a-bf5e430f3226" providerId="ADAL" clId="{DB998F02-4ED5-40C3-AEC4-70B77656F426}" dt="2020-07-21T11:10:00.518" v="2253" actId="20577"/>
        <pc:sldMkLst>
          <pc:docMk/>
          <pc:sldMk cId="4077088324" sldId="617"/>
        </pc:sldMkLst>
        <pc:spChg chg="mod">
          <ac:chgData name="Dr. Virágh Árpád" userId="a2150120-1865-42c0-ab3a-bf5e430f3226" providerId="ADAL" clId="{DB998F02-4ED5-40C3-AEC4-70B77656F426}" dt="2020-07-18T10:33:38.018" v="1500"/>
          <ac:spMkLst>
            <pc:docMk/>
            <pc:sldMk cId="4077088324" sldId="61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21T11:10:00.518" v="2253" actId="20577"/>
          <ac:spMkLst>
            <pc:docMk/>
            <pc:sldMk cId="4077088324" sldId="617"/>
            <ac:spMk id="3" creationId="{8281441D-41EF-429C-A5B4-4713131B62F6}"/>
          </ac:spMkLst>
        </pc:spChg>
        <pc:picChg chg="del">
          <ac:chgData name="Dr. Virágh Árpád" userId="a2150120-1865-42c0-ab3a-bf5e430f3226" providerId="ADAL" clId="{DB998F02-4ED5-40C3-AEC4-70B77656F426}" dt="2020-07-18T10:34:03.901" v="1503" actId="21"/>
          <ac:picMkLst>
            <pc:docMk/>
            <pc:sldMk cId="4077088324" sldId="617"/>
            <ac:picMk id="4" creationId="{B65B7C23-F596-41AF-B3A4-40F9F468C811}"/>
          </ac:picMkLst>
        </pc:picChg>
        <pc:picChg chg="add del">
          <ac:chgData name="Dr. Virágh Árpád" userId="a2150120-1865-42c0-ab3a-bf5e430f3226" providerId="ADAL" clId="{DB998F02-4ED5-40C3-AEC4-70B77656F426}" dt="2020-07-18T10:34:26.841" v="1505" actId="22"/>
          <ac:picMkLst>
            <pc:docMk/>
            <pc:sldMk cId="4077088324" sldId="617"/>
            <ac:picMk id="6" creationId="{F7FC858B-A56E-4F6E-86D7-EED16149026D}"/>
          </ac:picMkLst>
        </pc:picChg>
      </pc:sldChg>
      <pc:sldChg chg="delSp modSp add mod">
        <pc:chgData name="Dr. Virágh Árpád" userId="a2150120-1865-42c0-ab3a-bf5e430f3226" providerId="ADAL" clId="{DB998F02-4ED5-40C3-AEC4-70B77656F426}" dt="2020-07-18T10:42:18.258" v="1524" actId="27636"/>
        <pc:sldMkLst>
          <pc:docMk/>
          <pc:sldMk cId="112073827" sldId="618"/>
        </pc:sldMkLst>
        <pc:spChg chg="mod">
          <ac:chgData name="Dr. Virágh Árpád" userId="a2150120-1865-42c0-ab3a-bf5e430f3226" providerId="ADAL" clId="{DB998F02-4ED5-40C3-AEC4-70B77656F426}" dt="2020-07-18T10:42:18.258" v="1524" actId="27636"/>
          <ac:spMkLst>
            <pc:docMk/>
            <pc:sldMk cId="112073827" sldId="61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0:42:13.282" v="1522" actId="20577"/>
          <ac:spMkLst>
            <pc:docMk/>
            <pc:sldMk cId="112073827" sldId="618"/>
            <ac:spMk id="3" creationId="{8281441D-41EF-429C-A5B4-4713131B62F6}"/>
          </ac:spMkLst>
        </pc:spChg>
        <pc:picChg chg="del">
          <ac:chgData name="Dr. Virágh Árpád" userId="a2150120-1865-42c0-ab3a-bf5e430f3226" providerId="ADAL" clId="{DB998F02-4ED5-40C3-AEC4-70B77656F426}" dt="2020-07-18T10:41:42.645" v="1517" actId="478"/>
          <ac:picMkLst>
            <pc:docMk/>
            <pc:sldMk cId="112073827" sldId="618"/>
            <ac:picMk id="4" creationId="{B65B7C23-F596-41AF-B3A4-40F9F468C811}"/>
          </ac:picMkLst>
        </pc:picChg>
      </pc:sldChg>
      <pc:sldChg chg="delSp modSp add mod">
        <pc:chgData name="Dr. Virágh Árpád" userId="a2150120-1865-42c0-ab3a-bf5e430f3226" providerId="ADAL" clId="{DB998F02-4ED5-40C3-AEC4-70B77656F426}" dt="2020-07-18T10:47:03.577" v="1546" actId="12"/>
        <pc:sldMkLst>
          <pc:docMk/>
          <pc:sldMk cId="1375870608" sldId="619"/>
        </pc:sldMkLst>
        <pc:spChg chg="mod">
          <ac:chgData name="Dr. Virágh Árpád" userId="a2150120-1865-42c0-ab3a-bf5e430f3226" providerId="ADAL" clId="{DB998F02-4ED5-40C3-AEC4-70B77656F426}" dt="2020-07-18T10:46:04.299" v="1530" actId="20577"/>
          <ac:spMkLst>
            <pc:docMk/>
            <pc:sldMk cId="1375870608" sldId="61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0:47:03.577" v="1546" actId="12"/>
          <ac:spMkLst>
            <pc:docMk/>
            <pc:sldMk cId="1375870608" sldId="619"/>
            <ac:spMk id="3" creationId="{8281441D-41EF-429C-A5B4-4713131B62F6}"/>
          </ac:spMkLst>
        </pc:spChg>
        <pc:picChg chg="del">
          <ac:chgData name="Dr. Virágh Árpád" userId="a2150120-1865-42c0-ab3a-bf5e430f3226" providerId="ADAL" clId="{DB998F02-4ED5-40C3-AEC4-70B77656F426}" dt="2020-07-18T10:42:25.685" v="1525" actId="478"/>
          <ac:picMkLst>
            <pc:docMk/>
            <pc:sldMk cId="1375870608" sldId="619"/>
            <ac:picMk id="4" creationId="{B65B7C23-F596-41AF-B3A4-40F9F468C811}"/>
          </ac:picMkLst>
        </pc:picChg>
      </pc:sldChg>
      <pc:sldChg chg="delSp modSp add mod">
        <pc:chgData name="Dr. Virágh Árpád" userId="a2150120-1865-42c0-ab3a-bf5e430f3226" providerId="ADAL" clId="{DB998F02-4ED5-40C3-AEC4-70B77656F426}" dt="2020-07-18T10:49:23.980" v="1568" actId="12"/>
        <pc:sldMkLst>
          <pc:docMk/>
          <pc:sldMk cId="2445032683" sldId="620"/>
        </pc:sldMkLst>
        <pc:spChg chg="mod">
          <ac:chgData name="Dr. Virágh Árpád" userId="a2150120-1865-42c0-ab3a-bf5e430f3226" providerId="ADAL" clId="{DB998F02-4ED5-40C3-AEC4-70B77656F426}" dt="2020-07-18T10:47:47.008" v="1550" actId="20577"/>
          <ac:spMkLst>
            <pc:docMk/>
            <pc:sldMk cId="2445032683" sldId="62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0:49:23.980" v="1568" actId="12"/>
          <ac:spMkLst>
            <pc:docMk/>
            <pc:sldMk cId="2445032683" sldId="620"/>
            <ac:spMk id="3" creationId="{8281441D-41EF-429C-A5B4-4713131B62F6}"/>
          </ac:spMkLst>
        </pc:spChg>
        <pc:picChg chg="del">
          <ac:chgData name="Dr. Virágh Árpád" userId="a2150120-1865-42c0-ab3a-bf5e430f3226" providerId="ADAL" clId="{DB998F02-4ED5-40C3-AEC4-70B77656F426}" dt="2020-07-18T10:42:29.211" v="1526" actId="478"/>
          <ac:picMkLst>
            <pc:docMk/>
            <pc:sldMk cId="2445032683" sldId="620"/>
            <ac:picMk id="4" creationId="{B65B7C23-F596-41AF-B3A4-40F9F468C811}"/>
          </ac:picMkLst>
        </pc:picChg>
      </pc:sldChg>
      <pc:sldChg chg="modSp add mod">
        <pc:chgData name="Dr. Virágh Árpád" userId="a2150120-1865-42c0-ab3a-bf5e430f3226" providerId="ADAL" clId="{DB998F02-4ED5-40C3-AEC4-70B77656F426}" dt="2020-07-18T10:52:15.317" v="1586" actId="20577"/>
        <pc:sldMkLst>
          <pc:docMk/>
          <pc:sldMk cId="2954275001" sldId="621"/>
        </pc:sldMkLst>
        <pc:spChg chg="mod">
          <ac:chgData name="Dr. Virágh Árpád" userId="a2150120-1865-42c0-ab3a-bf5e430f3226" providerId="ADAL" clId="{DB998F02-4ED5-40C3-AEC4-70B77656F426}" dt="2020-07-18T10:49:58.940" v="1573"/>
          <ac:spMkLst>
            <pc:docMk/>
            <pc:sldMk cId="2954275001" sldId="62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0:52:15.317" v="1586" actId="20577"/>
          <ac:spMkLst>
            <pc:docMk/>
            <pc:sldMk cId="2954275001" sldId="621"/>
            <ac:spMk id="3" creationId="{8281441D-41EF-429C-A5B4-4713131B62F6}"/>
          </ac:spMkLst>
        </pc:spChg>
      </pc:sldChg>
      <pc:sldChg chg="addSp delSp modSp add mod">
        <pc:chgData name="Dr. Virágh Árpád" userId="a2150120-1865-42c0-ab3a-bf5e430f3226" providerId="ADAL" clId="{DB998F02-4ED5-40C3-AEC4-70B77656F426}" dt="2020-07-18T10:55:11.625" v="1610" actId="6549"/>
        <pc:sldMkLst>
          <pc:docMk/>
          <pc:sldMk cId="4073750359" sldId="622"/>
        </pc:sldMkLst>
        <pc:spChg chg="mod">
          <ac:chgData name="Dr. Virágh Árpád" userId="a2150120-1865-42c0-ab3a-bf5e430f3226" providerId="ADAL" clId="{DB998F02-4ED5-40C3-AEC4-70B77656F426}" dt="2020-07-18T10:53:51.467" v="1594"/>
          <ac:spMkLst>
            <pc:docMk/>
            <pc:sldMk cId="4073750359" sldId="62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0:55:11.625" v="1610" actId="6549"/>
          <ac:spMkLst>
            <pc:docMk/>
            <pc:sldMk cId="4073750359" sldId="622"/>
            <ac:spMk id="3" creationId="{8281441D-41EF-429C-A5B4-4713131B62F6}"/>
          </ac:spMkLst>
        </pc:spChg>
        <pc:spChg chg="add del mod">
          <ac:chgData name="Dr. Virágh Árpád" userId="a2150120-1865-42c0-ab3a-bf5e430f3226" providerId="ADAL" clId="{DB998F02-4ED5-40C3-AEC4-70B77656F426}" dt="2020-07-18T10:54:00.821" v="1596" actId="21"/>
          <ac:spMkLst>
            <pc:docMk/>
            <pc:sldMk cId="4073750359" sldId="622"/>
            <ac:spMk id="4" creationId="{E2FE6072-1978-45F7-BCA2-15BD0F2DBB79}"/>
          </ac:spMkLst>
        </pc:spChg>
      </pc:sldChg>
      <pc:sldChg chg="delSp modSp add mod">
        <pc:chgData name="Dr. Virágh Árpád" userId="a2150120-1865-42c0-ab3a-bf5e430f3226" providerId="ADAL" clId="{DB998F02-4ED5-40C3-AEC4-70B77656F426}" dt="2020-07-18T10:57:37.485" v="1627" actId="1076"/>
        <pc:sldMkLst>
          <pc:docMk/>
          <pc:sldMk cId="1540191267" sldId="623"/>
        </pc:sldMkLst>
        <pc:spChg chg="mod">
          <ac:chgData name="Dr. Virágh Árpád" userId="a2150120-1865-42c0-ab3a-bf5e430f3226" providerId="ADAL" clId="{DB998F02-4ED5-40C3-AEC4-70B77656F426}" dt="2020-07-18T10:56:07.962" v="1615"/>
          <ac:spMkLst>
            <pc:docMk/>
            <pc:sldMk cId="1540191267" sldId="62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0:57:37.485" v="1627" actId="1076"/>
          <ac:spMkLst>
            <pc:docMk/>
            <pc:sldMk cId="1540191267" sldId="623"/>
            <ac:spMk id="3" creationId="{8281441D-41EF-429C-A5B4-4713131B62F6}"/>
          </ac:spMkLst>
        </pc:spChg>
        <pc:spChg chg="del">
          <ac:chgData name="Dr. Virágh Árpád" userId="a2150120-1865-42c0-ab3a-bf5e430f3226" providerId="ADAL" clId="{DB998F02-4ED5-40C3-AEC4-70B77656F426}" dt="2020-07-18T10:56:37.575" v="1618" actId="21"/>
          <ac:spMkLst>
            <pc:docMk/>
            <pc:sldMk cId="1540191267" sldId="623"/>
            <ac:spMk id="4" creationId="{E2FE6072-1978-45F7-BCA2-15BD0F2DBB79}"/>
          </ac:spMkLst>
        </pc:spChg>
      </pc:sldChg>
      <pc:sldChg chg="delSp modSp add mod">
        <pc:chgData name="Dr. Virágh Árpád" userId="a2150120-1865-42c0-ab3a-bf5e430f3226" providerId="ADAL" clId="{DB998F02-4ED5-40C3-AEC4-70B77656F426}" dt="2020-07-18T11:00:03.512" v="1653" actId="20577"/>
        <pc:sldMkLst>
          <pc:docMk/>
          <pc:sldMk cId="4128656573" sldId="624"/>
        </pc:sldMkLst>
        <pc:spChg chg="mod">
          <ac:chgData name="Dr. Virágh Árpád" userId="a2150120-1865-42c0-ab3a-bf5e430f3226" providerId="ADAL" clId="{DB998F02-4ED5-40C3-AEC4-70B77656F426}" dt="2020-07-18T10:58:06.608" v="1631"/>
          <ac:spMkLst>
            <pc:docMk/>
            <pc:sldMk cId="4128656573" sldId="62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00:03.512" v="1653" actId="20577"/>
          <ac:spMkLst>
            <pc:docMk/>
            <pc:sldMk cId="4128656573" sldId="624"/>
            <ac:spMk id="3" creationId="{8281441D-41EF-429C-A5B4-4713131B62F6}"/>
          </ac:spMkLst>
        </pc:spChg>
        <pc:spChg chg="del">
          <ac:chgData name="Dr. Virágh Árpád" userId="a2150120-1865-42c0-ab3a-bf5e430f3226" providerId="ADAL" clId="{DB998F02-4ED5-40C3-AEC4-70B77656F426}" dt="2020-07-18T10:56:43.767" v="1619" actId="21"/>
          <ac:spMkLst>
            <pc:docMk/>
            <pc:sldMk cId="4128656573" sldId="624"/>
            <ac:spMk id="4" creationId="{E2FE6072-1978-45F7-BCA2-15BD0F2DBB79}"/>
          </ac:spMkLst>
        </pc:spChg>
      </pc:sldChg>
      <pc:sldChg chg="addSp delSp modSp add mod">
        <pc:chgData name="Dr. Virágh Árpád" userId="a2150120-1865-42c0-ab3a-bf5e430f3226" providerId="ADAL" clId="{DB998F02-4ED5-40C3-AEC4-70B77656F426}" dt="2020-07-18T11:23:10.246" v="1886" actId="14100"/>
        <pc:sldMkLst>
          <pc:docMk/>
          <pc:sldMk cId="2602509809" sldId="625"/>
        </pc:sldMkLst>
        <pc:spChg chg="mod">
          <ac:chgData name="Dr. Virágh Árpád" userId="a2150120-1865-42c0-ab3a-bf5e430f3226" providerId="ADAL" clId="{DB998F02-4ED5-40C3-AEC4-70B77656F426}" dt="2020-07-18T11:20:24.983" v="1864"/>
          <ac:spMkLst>
            <pc:docMk/>
            <pc:sldMk cId="2602509809" sldId="62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23:02.579" v="1884" actId="1076"/>
          <ac:spMkLst>
            <pc:docMk/>
            <pc:sldMk cId="2602509809" sldId="625"/>
            <ac:spMk id="3" creationId="{8281441D-41EF-429C-A5B4-4713131B62F6}"/>
          </ac:spMkLst>
        </pc:spChg>
        <pc:spChg chg="del">
          <ac:chgData name="Dr. Virágh Árpád" userId="a2150120-1865-42c0-ab3a-bf5e430f3226" providerId="ADAL" clId="{DB998F02-4ED5-40C3-AEC4-70B77656F426}" dt="2020-07-18T10:56:50.889" v="1620" actId="21"/>
          <ac:spMkLst>
            <pc:docMk/>
            <pc:sldMk cId="2602509809" sldId="625"/>
            <ac:spMk id="4" creationId="{E2FE6072-1978-45F7-BCA2-15BD0F2DBB79}"/>
          </ac:spMkLst>
        </pc:spChg>
        <pc:picChg chg="add mod">
          <ac:chgData name="Dr. Virágh Árpád" userId="a2150120-1865-42c0-ab3a-bf5e430f3226" providerId="ADAL" clId="{DB998F02-4ED5-40C3-AEC4-70B77656F426}" dt="2020-07-18T11:23:10.246" v="1886" actId="14100"/>
          <ac:picMkLst>
            <pc:docMk/>
            <pc:sldMk cId="2602509809" sldId="625"/>
            <ac:picMk id="5" creationId="{4BA1C68D-8310-4AD1-B313-03998A2CF9BD}"/>
          </ac:picMkLst>
        </pc:picChg>
      </pc:sldChg>
      <pc:sldChg chg="modSp add mod">
        <pc:chgData name="Dr. Virágh Árpád" userId="a2150120-1865-42c0-ab3a-bf5e430f3226" providerId="ADAL" clId="{DB998F02-4ED5-40C3-AEC4-70B77656F426}" dt="2020-07-18T11:01:42.745" v="1684" actId="20577"/>
        <pc:sldMkLst>
          <pc:docMk/>
          <pc:sldMk cId="3565355614" sldId="626"/>
        </pc:sldMkLst>
        <pc:spChg chg="mod">
          <ac:chgData name="Dr. Virágh Árpád" userId="a2150120-1865-42c0-ab3a-bf5e430f3226" providerId="ADAL" clId="{DB998F02-4ED5-40C3-AEC4-70B77656F426}" dt="2020-07-18T11:01:42.745" v="1684" actId="20577"/>
          <ac:spMkLst>
            <pc:docMk/>
            <pc:sldMk cId="3565355614" sldId="626"/>
            <ac:spMk id="3" creationId="{8281441D-41EF-429C-A5B4-4713131B62F6}"/>
          </ac:spMkLst>
        </pc:spChg>
      </pc:sldChg>
      <pc:sldChg chg="add">
        <pc:chgData name="Dr. Virágh Árpád" userId="a2150120-1865-42c0-ab3a-bf5e430f3226" providerId="ADAL" clId="{DB998F02-4ED5-40C3-AEC4-70B77656F426}" dt="2020-07-18T11:03:26.128" v="1716"/>
        <pc:sldMkLst>
          <pc:docMk/>
          <pc:sldMk cId="232060328" sldId="627"/>
        </pc:sldMkLst>
      </pc:sldChg>
      <pc:sldChg chg="modSp add del">
        <pc:chgData name="Dr. Virágh Árpád" userId="a2150120-1865-42c0-ab3a-bf5e430f3226" providerId="ADAL" clId="{DB998F02-4ED5-40C3-AEC4-70B77656F426}" dt="2020-07-18T11:03:14.715" v="1715" actId="2696"/>
        <pc:sldMkLst>
          <pc:docMk/>
          <pc:sldMk cId="382682668" sldId="627"/>
        </pc:sldMkLst>
        <pc:spChg chg="mod">
          <ac:chgData name="Dr. Virágh Árpád" userId="a2150120-1865-42c0-ab3a-bf5e430f3226" providerId="ADAL" clId="{DB998F02-4ED5-40C3-AEC4-70B77656F426}" dt="2020-07-18T11:02:32.533" v="1689"/>
          <ac:spMkLst>
            <pc:docMk/>
            <pc:sldMk cId="382682668" sldId="627"/>
            <ac:spMk id="2" creationId="{00000000-0000-0000-0000-000000000000}"/>
          </ac:spMkLst>
        </pc:spChg>
      </pc:sldChg>
      <pc:sldChg chg="new del">
        <pc:chgData name="Dr. Virágh Árpád" userId="a2150120-1865-42c0-ab3a-bf5e430f3226" providerId="ADAL" clId="{DB998F02-4ED5-40C3-AEC4-70B77656F426}" dt="2020-07-18T11:01:32.516" v="1672" actId="680"/>
        <pc:sldMkLst>
          <pc:docMk/>
          <pc:sldMk cId="4143497743" sldId="627"/>
        </pc:sldMkLst>
      </pc:sldChg>
      <pc:sldChg chg="modSp add del mod">
        <pc:chgData name="Dr. Virágh Árpád" userId="a2150120-1865-42c0-ab3a-bf5e430f3226" providerId="ADAL" clId="{DB998F02-4ED5-40C3-AEC4-70B77656F426}" dt="2020-07-18T11:03:14.715" v="1715" actId="2696"/>
        <pc:sldMkLst>
          <pc:docMk/>
          <pc:sldMk cId="558177956" sldId="628"/>
        </pc:sldMkLst>
        <pc:spChg chg="mod">
          <ac:chgData name="Dr. Virágh Árpád" userId="a2150120-1865-42c0-ab3a-bf5e430f3226" providerId="ADAL" clId="{DB998F02-4ED5-40C3-AEC4-70B77656F426}" dt="2020-07-18T11:02:53.284" v="1705" actId="20577"/>
          <ac:spMkLst>
            <pc:docMk/>
            <pc:sldMk cId="558177956" sldId="628"/>
            <ac:spMk id="2" creationId="{00000000-0000-0000-0000-000000000000}"/>
          </ac:spMkLst>
        </pc:spChg>
      </pc:sldChg>
      <pc:sldChg chg="add ord">
        <pc:chgData name="Dr. Virágh Árpád" userId="a2150120-1865-42c0-ab3a-bf5e430f3226" providerId="ADAL" clId="{DB998F02-4ED5-40C3-AEC4-70B77656F426}" dt="2020-07-18T11:13:01.366" v="1787"/>
        <pc:sldMkLst>
          <pc:docMk/>
          <pc:sldMk cId="2771045748" sldId="628"/>
        </pc:sldMkLst>
      </pc:sldChg>
      <pc:sldChg chg="modSp add del mod">
        <pc:chgData name="Dr. Virágh Árpád" userId="a2150120-1865-42c0-ab3a-bf5e430f3226" providerId="ADAL" clId="{DB998F02-4ED5-40C3-AEC4-70B77656F426}" dt="2020-07-18T11:03:14.715" v="1715" actId="2696"/>
        <pc:sldMkLst>
          <pc:docMk/>
          <pc:sldMk cId="196940992" sldId="629"/>
        </pc:sldMkLst>
        <pc:spChg chg="mod">
          <ac:chgData name="Dr. Virágh Árpád" userId="a2150120-1865-42c0-ab3a-bf5e430f3226" providerId="ADAL" clId="{DB998F02-4ED5-40C3-AEC4-70B77656F426}" dt="2020-07-18T11:03:05.658" v="1714" actId="20577"/>
          <ac:spMkLst>
            <pc:docMk/>
            <pc:sldMk cId="196940992" sldId="629"/>
            <ac:spMk id="2" creationId="{00000000-0000-0000-0000-000000000000}"/>
          </ac:spMkLst>
        </pc:spChg>
      </pc:sldChg>
      <pc:sldChg chg="add">
        <pc:chgData name="Dr. Virágh Árpád" userId="a2150120-1865-42c0-ab3a-bf5e430f3226" providerId="ADAL" clId="{DB998F02-4ED5-40C3-AEC4-70B77656F426}" dt="2020-07-18T11:03:26.128" v="1716"/>
        <pc:sldMkLst>
          <pc:docMk/>
          <pc:sldMk cId="3386526044" sldId="629"/>
        </pc:sldMkLst>
      </pc:sldChg>
      <pc:sldChg chg="add del">
        <pc:chgData name="Dr. Virágh Árpád" userId="a2150120-1865-42c0-ab3a-bf5e430f3226" providerId="ADAL" clId="{DB998F02-4ED5-40C3-AEC4-70B77656F426}" dt="2020-07-18T11:27:59.160" v="1927" actId="47"/>
        <pc:sldMkLst>
          <pc:docMk/>
          <pc:sldMk cId="0" sldId="630"/>
        </pc:sldMkLst>
      </pc:sldChg>
      <pc:sldChg chg="delSp modSp add del mod">
        <pc:chgData name="Dr. Virágh Árpád" userId="a2150120-1865-42c0-ab3a-bf5e430f3226" providerId="ADAL" clId="{DB998F02-4ED5-40C3-AEC4-70B77656F426}" dt="2020-07-18T11:08:52.608" v="1767" actId="47"/>
        <pc:sldMkLst>
          <pc:docMk/>
          <pc:sldMk cId="0" sldId="631"/>
        </pc:sldMkLst>
        <pc:spChg chg="del mod">
          <ac:chgData name="Dr. Virágh Árpád" userId="a2150120-1865-42c0-ab3a-bf5e430f3226" providerId="ADAL" clId="{DB998F02-4ED5-40C3-AEC4-70B77656F426}" dt="2020-07-18T11:07:59.195" v="1757"/>
          <ac:spMkLst>
            <pc:docMk/>
            <pc:sldMk cId="0" sldId="631"/>
            <ac:spMk id="47106" creationId="{61A62CE4-7957-49B6-B614-DB6477295794}"/>
          </ac:spMkLst>
        </pc:spChg>
      </pc:sldChg>
      <pc:sldChg chg="add del">
        <pc:chgData name="Dr. Virágh Árpád" userId="a2150120-1865-42c0-ab3a-bf5e430f3226" providerId="ADAL" clId="{DB998F02-4ED5-40C3-AEC4-70B77656F426}" dt="2020-07-18T11:12:39.032" v="1782" actId="47"/>
        <pc:sldMkLst>
          <pc:docMk/>
          <pc:sldMk cId="0" sldId="632"/>
        </pc:sldMkLst>
      </pc:sldChg>
      <pc:sldChg chg="modSp add del mod">
        <pc:chgData name="Dr. Virágh Árpád" userId="a2150120-1865-42c0-ab3a-bf5e430f3226" providerId="ADAL" clId="{DB998F02-4ED5-40C3-AEC4-70B77656F426}" dt="2020-07-18T11:14:44.610" v="1807" actId="47"/>
        <pc:sldMkLst>
          <pc:docMk/>
          <pc:sldMk cId="0" sldId="633"/>
        </pc:sldMkLst>
        <pc:spChg chg="mod">
          <ac:chgData name="Dr. Virágh Árpád" userId="a2150120-1865-42c0-ab3a-bf5e430f3226" providerId="ADAL" clId="{DB998F02-4ED5-40C3-AEC4-70B77656F426}" dt="2020-07-18T11:12:43.946" v="1783" actId="21"/>
          <ac:spMkLst>
            <pc:docMk/>
            <pc:sldMk cId="0" sldId="633"/>
            <ac:spMk id="2" creationId="{D4AADAE3-5D94-44F7-9A6D-1843CDDDAED2}"/>
          </ac:spMkLst>
        </pc:spChg>
      </pc:sldChg>
      <pc:sldChg chg="add del">
        <pc:chgData name="Dr. Virágh Árpád" userId="a2150120-1865-42c0-ab3a-bf5e430f3226" providerId="ADAL" clId="{DB998F02-4ED5-40C3-AEC4-70B77656F426}" dt="2020-07-18T11:16:27.706" v="1827" actId="47"/>
        <pc:sldMkLst>
          <pc:docMk/>
          <pc:sldMk cId="0" sldId="634"/>
        </pc:sldMkLst>
      </pc:sldChg>
      <pc:sldChg chg="add del">
        <pc:chgData name="Dr. Virágh Árpád" userId="a2150120-1865-42c0-ab3a-bf5e430f3226" providerId="ADAL" clId="{DB998F02-4ED5-40C3-AEC4-70B77656F426}" dt="2020-07-18T11:17:57.150" v="1860" actId="47"/>
        <pc:sldMkLst>
          <pc:docMk/>
          <pc:sldMk cId="0" sldId="635"/>
        </pc:sldMkLst>
      </pc:sldChg>
      <pc:sldChg chg="modSp add mod">
        <pc:chgData name="Dr. Virágh Árpád" userId="a2150120-1865-42c0-ab3a-bf5e430f3226" providerId="ADAL" clId="{DB998F02-4ED5-40C3-AEC4-70B77656F426}" dt="2020-07-21T11:14:48.693" v="2254" actId="20577"/>
        <pc:sldMkLst>
          <pc:docMk/>
          <pc:sldMk cId="2221388994" sldId="636"/>
        </pc:sldMkLst>
        <pc:spChg chg="mod">
          <ac:chgData name="Dr. Virágh Árpád" userId="a2150120-1865-42c0-ab3a-bf5e430f3226" providerId="ADAL" clId="{DB998F02-4ED5-40C3-AEC4-70B77656F426}" dt="2020-07-18T11:04:39.302" v="1724"/>
          <ac:spMkLst>
            <pc:docMk/>
            <pc:sldMk cId="2221388994" sldId="63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21T11:14:48.693" v="2254" actId="20577"/>
          <ac:spMkLst>
            <pc:docMk/>
            <pc:sldMk cId="2221388994" sldId="636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11:09:20.908" v="1769" actId="27636"/>
        <pc:sldMkLst>
          <pc:docMk/>
          <pc:sldMk cId="3408860086" sldId="637"/>
        </pc:sldMkLst>
        <pc:spChg chg="mod">
          <ac:chgData name="Dr. Virágh Árpád" userId="a2150120-1865-42c0-ab3a-bf5e430f3226" providerId="ADAL" clId="{DB998F02-4ED5-40C3-AEC4-70B77656F426}" dt="2020-07-18T11:09:20.908" v="1769" actId="27636"/>
          <ac:spMkLst>
            <pc:docMk/>
            <pc:sldMk cId="3408860086" sldId="63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08:45.352" v="1766" actId="113"/>
          <ac:spMkLst>
            <pc:docMk/>
            <pc:sldMk cId="3408860086" sldId="63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11:10:20.330" v="1781" actId="20577"/>
        <pc:sldMkLst>
          <pc:docMk/>
          <pc:sldMk cId="3261877695" sldId="638"/>
        </pc:sldMkLst>
        <pc:spChg chg="mod">
          <ac:chgData name="Dr. Virágh Árpád" userId="a2150120-1865-42c0-ab3a-bf5e430f3226" providerId="ADAL" clId="{DB998F02-4ED5-40C3-AEC4-70B77656F426}" dt="2020-07-18T11:09:26.302" v="1771" actId="27636"/>
          <ac:spMkLst>
            <pc:docMk/>
            <pc:sldMk cId="3261877695" sldId="63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10:20.330" v="1781" actId="20577"/>
          <ac:spMkLst>
            <pc:docMk/>
            <pc:sldMk cId="3261877695" sldId="63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11:14:29.071" v="1806" actId="20577"/>
        <pc:sldMkLst>
          <pc:docMk/>
          <pc:sldMk cId="2610619185" sldId="639"/>
        </pc:sldMkLst>
        <pc:spChg chg="mod">
          <ac:chgData name="Dr. Virágh Árpád" userId="a2150120-1865-42c0-ab3a-bf5e430f3226" providerId="ADAL" clId="{DB998F02-4ED5-40C3-AEC4-70B77656F426}" dt="2020-07-18T11:12:54.144" v="1785"/>
          <ac:spMkLst>
            <pc:docMk/>
            <pc:sldMk cId="2610619185" sldId="63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14:29.071" v="1806" actId="20577"/>
          <ac:spMkLst>
            <pc:docMk/>
            <pc:sldMk cId="2610619185" sldId="63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11:37:37.483" v="2031" actId="27636"/>
        <pc:sldMkLst>
          <pc:docMk/>
          <pc:sldMk cId="365199837" sldId="640"/>
        </pc:sldMkLst>
        <pc:spChg chg="mod">
          <ac:chgData name="Dr. Virágh Árpád" userId="a2150120-1865-42c0-ab3a-bf5e430f3226" providerId="ADAL" clId="{DB998F02-4ED5-40C3-AEC4-70B77656F426}" dt="2020-07-18T11:37:37.483" v="2031" actId="27636"/>
          <ac:spMkLst>
            <pc:docMk/>
            <pc:sldMk cId="365199837" sldId="64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16:16.840" v="1826" actId="20577"/>
          <ac:spMkLst>
            <pc:docMk/>
            <pc:sldMk cId="365199837" sldId="64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11:37:42.684" v="2033" actId="27636"/>
        <pc:sldMkLst>
          <pc:docMk/>
          <pc:sldMk cId="1386618680" sldId="641"/>
        </pc:sldMkLst>
        <pc:spChg chg="mod">
          <ac:chgData name="Dr. Virágh Árpád" userId="a2150120-1865-42c0-ab3a-bf5e430f3226" providerId="ADAL" clId="{DB998F02-4ED5-40C3-AEC4-70B77656F426}" dt="2020-07-18T11:37:42.684" v="2033" actId="27636"/>
          <ac:spMkLst>
            <pc:docMk/>
            <pc:sldMk cId="1386618680" sldId="64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17:51.205" v="1859" actId="20577"/>
          <ac:spMkLst>
            <pc:docMk/>
            <pc:sldMk cId="1386618680" sldId="641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DB998F02-4ED5-40C3-AEC4-70B77656F426}" dt="2020-07-18T11:23:35.711" v="1889" actId="47"/>
        <pc:sldMkLst>
          <pc:docMk/>
          <pc:sldMk cId="0" sldId="642"/>
        </pc:sldMkLst>
      </pc:sldChg>
      <pc:sldChg chg="add del">
        <pc:chgData name="Dr. Virágh Árpád" userId="a2150120-1865-42c0-ab3a-bf5e430f3226" providerId="ADAL" clId="{DB998F02-4ED5-40C3-AEC4-70B77656F426}" dt="2020-07-18T11:27:57.486" v="1926" actId="47"/>
        <pc:sldMkLst>
          <pc:docMk/>
          <pc:sldMk cId="0" sldId="644"/>
        </pc:sldMkLst>
      </pc:sldChg>
      <pc:sldChg chg="add del">
        <pc:chgData name="Dr. Virágh Árpád" userId="a2150120-1865-42c0-ab3a-bf5e430f3226" providerId="ADAL" clId="{DB998F02-4ED5-40C3-AEC4-70B77656F426}" dt="2020-07-18T11:31:59.909" v="1965" actId="47"/>
        <pc:sldMkLst>
          <pc:docMk/>
          <pc:sldMk cId="0" sldId="645"/>
        </pc:sldMkLst>
      </pc:sldChg>
      <pc:sldChg chg="delSp modSp add del">
        <pc:chgData name="Dr. Virágh Árpád" userId="a2150120-1865-42c0-ab3a-bf5e430f3226" providerId="ADAL" clId="{DB998F02-4ED5-40C3-AEC4-70B77656F426}" dt="2020-07-18T11:33:48.572" v="1983" actId="47"/>
        <pc:sldMkLst>
          <pc:docMk/>
          <pc:sldMk cId="0" sldId="646"/>
        </pc:sldMkLst>
        <pc:picChg chg="del mod">
          <ac:chgData name="Dr. Virágh Árpád" userId="a2150120-1865-42c0-ab3a-bf5e430f3226" providerId="ADAL" clId="{DB998F02-4ED5-40C3-AEC4-70B77656F426}" dt="2020-07-18T11:33:13.696" v="1980" actId="21"/>
          <ac:picMkLst>
            <pc:docMk/>
            <pc:sldMk cId="0" sldId="646"/>
            <ac:picMk id="56324" creationId="{D8F4278F-7960-40AD-9339-408135019678}"/>
          </ac:picMkLst>
        </pc:picChg>
      </pc:sldChg>
      <pc:sldChg chg="modSp add del mod">
        <pc:chgData name="Dr. Virágh Árpád" userId="a2150120-1865-42c0-ab3a-bf5e430f3226" providerId="ADAL" clId="{DB998F02-4ED5-40C3-AEC4-70B77656F426}" dt="2020-07-18T11:55:25.856" v="2236" actId="47"/>
        <pc:sldMkLst>
          <pc:docMk/>
          <pc:sldMk cId="0" sldId="648"/>
        </pc:sldMkLst>
        <pc:spChg chg="mod">
          <ac:chgData name="Dr. Virágh Árpád" userId="a2150120-1865-42c0-ab3a-bf5e430f3226" providerId="ADAL" clId="{DB998F02-4ED5-40C3-AEC4-70B77656F426}" dt="2020-07-18T11:52:19.504" v="2169" actId="21"/>
          <ac:spMkLst>
            <pc:docMk/>
            <pc:sldMk cId="0" sldId="648"/>
            <ac:spMk id="59394" creationId="{0EC0836C-C290-4964-B547-43379763DF14}"/>
          </ac:spMkLst>
        </pc:spChg>
      </pc:sldChg>
      <pc:sldChg chg="modSp add del mod">
        <pc:chgData name="Dr. Virágh Árpád" userId="a2150120-1865-42c0-ab3a-bf5e430f3226" providerId="ADAL" clId="{DB998F02-4ED5-40C3-AEC4-70B77656F426}" dt="2020-07-18T11:56:28.744" v="2252" actId="47"/>
        <pc:sldMkLst>
          <pc:docMk/>
          <pc:sldMk cId="0" sldId="649"/>
        </pc:sldMkLst>
        <pc:spChg chg="mod">
          <ac:chgData name="Dr. Virágh Árpád" userId="a2150120-1865-42c0-ab3a-bf5e430f3226" providerId="ADAL" clId="{DB998F02-4ED5-40C3-AEC4-70B77656F426}" dt="2020-07-18T11:55:32.127" v="2237" actId="21"/>
          <ac:spMkLst>
            <pc:docMk/>
            <pc:sldMk cId="0" sldId="649"/>
            <ac:spMk id="55299" creationId="{8B415DDD-DFFB-423F-BBA5-093EA14A50E8}"/>
          </ac:spMkLst>
        </pc:spChg>
      </pc:sldChg>
      <pc:sldChg chg="add del">
        <pc:chgData name="Dr. Virágh Árpád" userId="a2150120-1865-42c0-ab3a-bf5e430f3226" providerId="ADAL" clId="{DB998F02-4ED5-40C3-AEC4-70B77656F426}" dt="2020-07-18T11:49:11.510" v="2120" actId="47"/>
        <pc:sldMkLst>
          <pc:docMk/>
          <pc:sldMk cId="0" sldId="650"/>
        </pc:sldMkLst>
      </pc:sldChg>
      <pc:sldChg chg="add del">
        <pc:chgData name="Dr. Virágh Árpád" userId="a2150120-1865-42c0-ab3a-bf5e430f3226" providerId="ADAL" clId="{DB998F02-4ED5-40C3-AEC4-70B77656F426}" dt="2020-07-18T11:35:18.097" v="2007" actId="47"/>
        <pc:sldMkLst>
          <pc:docMk/>
          <pc:sldMk cId="0" sldId="652"/>
        </pc:sldMkLst>
      </pc:sldChg>
      <pc:sldChg chg="addSp delSp modSp add mod">
        <pc:chgData name="Dr. Virágh Árpád" userId="a2150120-1865-42c0-ab3a-bf5e430f3226" providerId="ADAL" clId="{DB998F02-4ED5-40C3-AEC4-70B77656F426}" dt="2020-07-18T11:26:27.008" v="1912" actId="1076"/>
        <pc:sldMkLst>
          <pc:docMk/>
          <pc:sldMk cId="466312117" sldId="653"/>
        </pc:sldMkLst>
        <pc:spChg chg="mod">
          <ac:chgData name="Dr. Virágh Árpád" userId="a2150120-1865-42c0-ab3a-bf5e430f3226" providerId="ADAL" clId="{DB998F02-4ED5-40C3-AEC4-70B77656F426}" dt="2020-07-18T11:23:48.399" v="1891" actId="27636"/>
          <ac:spMkLst>
            <pc:docMk/>
            <pc:sldMk cId="466312117" sldId="65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24:23.624" v="1901" actId="207"/>
          <ac:spMkLst>
            <pc:docMk/>
            <pc:sldMk cId="466312117" sldId="653"/>
            <ac:spMk id="3" creationId="{8281441D-41EF-429C-A5B4-4713131B62F6}"/>
          </ac:spMkLst>
        </pc:spChg>
        <pc:picChg chg="add del">
          <ac:chgData name="Dr. Virágh Árpád" userId="a2150120-1865-42c0-ab3a-bf5e430f3226" providerId="ADAL" clId="{DB998F02-4ED5-40C3-AEC4-70B77656F426}" dt="2020-07-18T11:25:25.872" v="1903"/>
          <ac:picMkLst>
            <pc:docMk/>
            <pc:sldMk cId="466312117" sldId="653"/>
            <ac:picMk id="4" creationId="{279C8E39-A0AE-4935-B6BE-DFF92DCEEFC0}"/>
          </ac:picMkLst>
        </pc:picChg>
        <pc:picChg chg="add mod">
          <ac:chgData name="Dr. Virágh Árpád" userId="a2150120-1865-42c0-ab3a-bf5e430f3226" providerId="ADAL" clId="{DB998F02-4ED5-40C3-AEC4-70B77656F426}" dt="2020-07-18T11:26:07.032" v="1909" actId="14100"/>
          <ac:picMkLst>
            <pc:docMk/>
            <pc:sldMk cId="466312117" sldId="653"/>
            <ac:picMk id="6" creationId="{1BF3B176-7D7E-4B0F-BF5A-EEEE3EA7DF3F}"/>
          </ac:picMkLst>
        </pc:picChg>
        <pc:picChg chg="add mod">
          <ac:chgData name="Dr. Virágh Árpád" userId="a2150120-1865-42c0-ab3a-bf5e430f3226" providerId="ADAL" clId="{DB998F02-4ED5-40C3-AEC4-70B77656F426}" dt="2020-07-18T11:26:27.008" v="1912" actId="1076"/>
          <ac:picMkLst>
            <pc:docMk/>
            <pc:sldMk cId="466312117" sldId="653"/>
            <ac:picMk id="8" creationId="{7134D59A-A0BC-49A6-8F14-C0D269A151FD}"/>
          </ac:picMkLst>
        </pc:picChg>
      </pc:sldChg>
      <pc:sldChg chg="modSp add mod">
        <pc:chgData name="Dr. Virágh Árpád" userId="a2150120-1865-42c0-ab3a-bf5e430f3226" providerId="ADAL" clId="{DB998F02-4ED5-40C3-AEC4-70B77656F426}" dt="2020-07-21T11:17:31.016" v="2273" actId="20577"/>
        <pc:sldMkLst>
          <pc:docMk/>
          <pc:sldMk cId="992384820" sldId="654"/>
        </pc:sldMkLst>
        <pc:spChg chg="mod">
          <ac:chgData name="Dr. Virágh Árpád" userId="a2150120-1865-42c0-ab3a-bf5e430f3226" providerId="ADAL" clId="{DB998F02-4ED5-40C3-AEC4-70B77656F426}" dt="2020-07-21T11:17:31.016" v="2273" actId="20577"/>
          <ac:spMkLst>
            <pc:docMk/>
            <pc:sldMk cId="992384820" sldId="65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27:51.124" v="1925" actId="113"/>
          <ac:spMkLst>
            <pc:docMk/>
            <pc:sldMk cId="992384820" sldId="654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11:31:46.521" v="1964" actId="20577"/>
        <pc:sldMkLst>
          <pc:docMk/>
          <pc:sldMk cId="41867456" sldId="655"/>
        </pc:sldMkLst>
        <pc:spChg chg="mod">
          <ac:chgData name="Dr. Virágh Árpád" userId="a2150120-1865-42c0-ab3a-bf5e430f3226" providerId="ADAL" clId="{DB998F02-4ED5-40C3-AEC4-70B77656F426}" dt="2020-07-18T11:28:40.813" v="1932"/>
          <ac:spMkLst>
            <pc:docMk/>
            <pc:sldMk cId="41867456" sldId="65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31:46.521" v="1964" actId="20577"/>
          <ac:spMkLst>
            <pc:docMk/>
            <pc:sldMk cId="41867456" sldId="655"/>
            <ac:spMk id="3" creationId="{8281441D-41EF-429C-A5B4-4713131B62F6}"/>
          </ac:spMkLst>
        </pc:spChg>
      </pc:sldChg>
      <pc:sldChg chg="addSp modSp add mod">
        <pc:chgData name="Dr. Virágh Árpád" userId="a2150120-1865-42c0-ab3a-bf5e430f3226" providerId="ADAL" clId="{DB998F02-4ED5-40C3-AEC4-70B77656F426}" dt="2020-07-18T11:33:24.177" v="1982" actId="1076"/>
        <pc:sldMkLst>
          <pc:docMk/>
          <pc:sldMk cId="1716841997" sldId="656"/>
        </pc:sldMkLst>
        <pc:spChg chg="mod">
          <ac:chgData name="Dr. Virágh Árpád" userId="a2150120-1865-42c0-ab3a-bf5e430f3226" providerId="ADAL" clId="{DB998F02-4ED5-40C3-AEC4-70B77656F426}" dt="2020-07-18T11:33:03.852" v="1978" actId="27636"/>
          <ac:spMkLst>
            <pc:docMk/>
            <pc:sldMk cId="1716841997" sldId="65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33:01.763" v="1976" actId="207"/>
          <ac:spMkLst>
            <pc:docMk/>
            <pc:sldMk cId="1716841997" sldId="656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DB998F02-4ED5-40C3-AEC4-70B77656F426}" dt="2020-07-18T11:33:24.177" v="1982" actId="1076"/>
          <ac:picMkLst>
            <pc:docMk/>
            <pc:sldMk cId="1716841997" sldId="656"/>
            <ac:picMk id="5" creationId="{ACEDC952-DA87-4AF3-AC3F-D556B81BB3E9}"/>
          </ac:picMkLst>
        </pc:picChg>
      </pc:sldChg>
      <pc:sldChg chg="modSp add mod">
        <pc:chgData name="Dr. Virágh Árpád" userId="a2150120-1865-42c0-ab3a-bf5e430f3226" providerId="ADAL" clId="{DB998F02-4ED5-40C3-AEC4-70B77656F426}" dt="2020-07-18T11:35:11.295" v="2006" actId="113"/>
        <pc:sldMkLst>
          <pc:docMk/>
          <pc:sldMk cId="1456371629" sldId="657"/>
        </pc:sldMkLst>
        <pc:spChg chg="mod">
          <ac:chgData name="Dr. Virágh Árpád" userId="a2150120-1865-42c0-ab3a-bf5e430f3226" providerId="ADAL" clId="{DB998F02-4ED5-40C3-AEC4-70B77656F426}" dt="2020-07-18T11:34:03.397" v="1985"/>
          <ac:spMkLst>
            <pc:docMk/>
            <pc:sldMk cId="1456371629" sldId="65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35:11.295" v="2006" actId="113"/>
          <ac:spMkLst>
            <pc:docMk/>
            <pc:sldMk cId="1456371629" sldId="65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11:37:15.250" v="2029" actId="20577"/>
        <pc:sldMkLst>
          <pc:docMk/>
          <pc:sldMk cId="2330602646" sldId="658"/>
        </pc:sldMkLst>
        <pc:spChg chg="mod">
          <ac:chgData name="Dr. Virágh Árpád" userId="a2150120-1865-42c0-ab3a-bf5e430f3226" providerId="ADAL" clId="{DB998F02-4ED5-40C3-AEC4-70B77656F426}" dt="2020-07-18T11:37:15.250" v="2029" actId="20577"/>
          <ac:spMkLst>
            <pc:docMk/>
            <pc:sldMk cId="2330602646" sldId="658"/>
            <ac:spMk id="2" creationId="{00000000-0000-0000-0000-000000000000}"/>
          </ac:spMkLst>
        </pc:spChg>
      </pc:sldChg>
      <pc:sldChg chg="modSp add mod">
        <pc:chgData name="Dr. Virágh Árpád" userId="a2150120-1865-42c0-ab3a-bf5e430f3226" providerId="ADAL" clId="{DB998F02-4ED5-40C3-AEC4-70B77656F426}" dt="2020-07-18T11:44:10.613" v="2060" actId="6549"/>
        <pc:sldMkLst>
          <pc:docMk/>
          <pc:sldMk cId="2273924904" sldId="659"/>
        </pc:sldMkLst>
        <pc:spChg chg="mod">
          <ac:chgData name="Dr. Virágh Árpád" userId="a2150120-1865-42c0-ab3a-bf5e430f3226" providerId="ADAL" clId="{DB998F02-4ED5-40C3-AEC4-70B77656F426}" dt="2020-07-18T11:41:59.419" v="2041"/>
          <ac:spMkLst>
            <pc:docMk/>
            <pc:sldMk cId="2273924904" sldId="65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44:10.613" v="2060" actId="6549"/>
          <ac:spMkLst>
            <pc:docMk/>
            <pc:sldMk cId="2273924904" sldId="659"/>
            <ac:spMk id="3" creationId="{8281441D-41EF-429C-A5B4-4713131B62F6}"/>
          </ac:spMkLst>
        </pc:spChg>
      </pc:sldChg>
      <pc:sldChg chg="modSp add mod ord">
        <pc:chgData name="Dr. Virágh Árpád" userId="a2150120-1865-42c0-ab3a-bf5e430f3226" providerId="ADAL" clId="{DB998F02-4ED5-40C3-AEC4-70B77656F426}" dt="2020-07-18T11:48:46.637" v="2113"/>
        <pc:sldMkLst>
          <pc:docMk/>
          <pc:sldMk cId="3335691929" sldId="660"/>
        </pc:sldMkLst>
        <pc:spChg chg="mod">
          <ac:chgData name="Dr. Virágh Árpád" userId="a2150120-1865-42c0-ab3a-bf5e430f3226" providerId="ADAL" clId="{DB998F02-4ED5-40C3-AEC4-70B77656F426}" dt="2020-07-18T11:43:48.749" v="2056"/>
          <ac:spMkLst>
            <pc:docMk/>
            <pc:sldMk cId="3335691929" sldId="66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45:43.267" v="2083" actId="20577"/>
          <ac:spMkLst>
            <pc:docMk/>
            <pc:sldMk cId="3335691929" sldId="660"/>
            <ac:spMk id="3" creationId="{8281441D-41EF-429C-A5B4-4713131B62F6}"/>
          </ac:spMkLst>
        </pc:spChg>
      </pc:sldChg>
      <pc:sldChg chg="modSp add mod ord">
        <pc:chgData name="Dr. Virágh Árpád" userId="a2150120-1865-42c0-ab3a-bf5e430f3226" providerId="ADAL" clId="{DB998F02-4ED5-40C3-AEC4-70B77656F426}" dt="2020-07-18T11:47:44.392" v="2108" actId="27636"/>
        <pc:sldMkLst>
          <pc:docMk/>
          <pc:sldMk cId="1945398417" sldId="661"/>
        </pc:sldMkLst>
        <pc:spChg chg="mod">
          <ac:chgData name="Dr. Virágh Árpád" userId="a2150120-1865-42c0-ab3a-bf5e430f3226" providerId="ADAL" clId="{DB998F02-4ED5-40C3-AEC4-70B77656F426}" dt="2020-07-18T11:47:44.392" v="2108" actId="27636"/>
          <ac:spMkLst>
            <pc:docMk/>
            <pc:sldMk cId="1945398417" sldId="66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47:37.400" v="2106" actId="113"/>
          <ac:spMkLst>
            <pc:docMk/>
            <pc:sldMk cId="1945398417" sldId="66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DB998F02-4ED5-40C3-AEC4-70B77656F426}" dt="2020-07-18T11:49:51.054" v="2132" actId="20577"/>
        <pc:sldMkLst>
          <pc:docMk/>
          <pc:sldMk cId="3214321567" sldId="662"/>
        </pc:sldMkLst>
        <pc:spChg chg="mod">
          <ac:chgData name="Dr. Virágh Árpád" userId="a2150120-1865-42c0-ab3a-bf5e430f3226" providerId="ADAL" clId="{DB998F02-4ED5-40C3-AEC4-70B77656F426}" dt="2020-07-18T11:49:07.057" v="2119" actId="20577"/>
          <ac:spMkLst>
            <pc:docMk/>
            <pc:sldMk cId="3214321567" sldId="66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49:51.054" v="2132" actId="20577"/>
          <ac:spMkLst>
            <pc:docMk/>
            <pc:sldMk cId="3214321567" sldId="662"/>
            <ac:spMk id="3" creationId="{8281441D-41EF-429C-A5B4-4713131B62F6}"/>
          </ac:spMkLst>
        </pc:spChg>
      </pc:sldChg>
      <pc:sldChg chg="addSp delSp modSp add mod">
        <pc:chgData name="Dr. Virágh Árpád" userId="a2150120-1865-42c0-ab3a-bf5e430f3226" providerId="ADAL" clId="{DB998F02-4ED5-40C3-AEC4-70B77656F426}" dt="2020-07-18T11:52:52.144" v="2173" actId="21"/>
        <pc:sldMkLst>
          <pc:docMk/>
          <pc:sldMk cId="3592106124" sldId="663"/>
        </pc:sldMkLst>
        <pc:spChg chg="mod">
          <ac:chgData name="Dr. Virágh Árpád" userId="a2150120-1865-42c0-ab3a-bf5e430f3226" providerId="ADAL" clId="{DB998F02-4ED5-40C3-AEC4-70B77656F426}" dt="2020-07-18T11:50:44.960" v="2158" actId="20577"/>
          <ac:spMkLst>
            <pc:docMk/>
            <pc:sldMk cId="3592106124" sldId="66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51:38.974" v="2167" actId="113"/>
          <ac:spMkLst>
            <pc:docMk/>
            <pc:sldMk cId="3592106124" sldId="663"/>
            <ac:spMk id="3" creationId="{8281441D-41EF-429C-A5B4-4713131B62F6}"/>
          </ac:spMkLst>
        </pc:spChg>
        <pc:spChg chg="add del mod">
          <ac:chgData name="Dr. Virágh Árpád" userId="a2150120-1865-42c0-ab3a-bf5e430f3226" providerId="ADAL" clId="{DB998F02-4ED5-40C3-AEC4-70B77656F426}" dt="2020-07-18T11:52:52.144" v="2173" actId="21"/>
          <ac:spMkLst>
            <pc:docMk/>
            <pc:sldMk cId="3592106124" sldId="663"/>
            <ac:spMk id="4" creationId="{80FD6C33-30B8-46A5-8E0C-06452215006A}"/>
          </ac:spMkLst>
        </pc:spChg>
      </pc:sldChg>
      <pc:sldChg chg="modSp add del mod">
        <pc:chgData name="Dr. Virágh Árpád" userId="a2150120-1865-42c0-ab3a-bf5e430f3226" providerId="ADAL" clId="{DB998F02-4ED5-40C3-AEC4-70B77656F426}" dt="2020-07-18T11:44:33.389" v="2064" actId="47"/>
        <pc:sldMkLst>
          <pc:docMk/>
          <pc:sldMk cId="3713368121" sldId="664"/>
        </pc:sldMkLst>
        <pc:spChg chg="mod">
          <ac:chgData name="Dr. Virágh Árpád" userId="a2150120-1865-42c0-ab3a-bf5e430f3226" providerId="ADAL" clId="{DB998F02-4ED5-40C3-AEC4-70B77656F426}" dt="2020-07-18T11:53:25.201" v="2198" actId="20577"/>
          <ac:spMkLst>
            <pc:docMk/>
            <pc:sldMk cId="3713368121" sldId="66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54:21.936" v="2232" actId="20577"/>
          <ac:spMkLst>
            <pc:docMk/>
            <pc:sldMk cId="3713368121" sldId="664"/>
            <ac:spMk id="3" creationId="{8281441D-41EF-429C-A5B4-4713131B62F6}"/>
          </ac:spMkLst>
        </pc:spChg>
        <pc:spChg chg="del">
          <ac:chgData name="Dr. Virágh Árpád" userId="a2150120-1865-42c0-ab3a-bf5e430f3226" providerId="ADAL" clId="{DB998F02-4ED5-40C3-AEC4-70B77656F426}" dt="2020-07-18T11:53:14.744" v="2176" actId="21"/>
          <ac:spMkLst>
            <pc:docMk/>
            <pc:sldMk cId="3713368121" sldId="664"/>
            <ac:spMk id="4" creationId="{80FD6C33-30B8-46A5-8E0C-06452215006A}"/>
          </ac:spMkLst>
        </pc:spChg>
        <pc:spChg chg="add del mod">
          <ac:chgData name="Dr. Virágh Árpád" userId="a2150120-1865-42c0-ab3a-bf5e430f3226" providerId="ADAL" clId="{DB998F02-4ED5-40C3-AEC4-70B77656F426}" dt="2020-07-18T11:53:14.760" v="2178"/>
          <ac:spMkLst>
            <pc:docMk/>
            <pc:sldMk cId="3713368121" sldId="664"/>
            <ac:spMk id="6" creationId="{EC341EBE-4483-4676-9298-DA53A3E09BA4}"/>
          </ac:spMkLst>
        </pc:spChg>
        <pc:spChg chg="mod">
          <ac:chgData name="Dr. Virágh Árpád" userId="a2150120-1865-42c0-ab3a-bf5e430f3226" providerId="ADAL" clId="{DB998F02-4ED5-40C3-AEC4-70B77656F426}" dt="2020-07-18T11:44:30.613" v="2063" actId="21"/>
          <ac:spMkLst>
            <pc:docMk/>
            <pc:sldMk cId="3713368121" sldId="664"/>
            <ac:spMk id="55299" creationId="{04146115-8706-4C27-B241-E3C80AA48689}"/>
          </ac:spMkLst>
        </pc:spChg>
        <pc:picChg chg="add mod">
          <ac:chgData name="Dr. Virágh Árpád" userId="a2150120-1865-42c0-ab3a-bf5e430f3226" providerId="ADAL" clId="{DB998F02-4ED5-40C3-AEC4-70B77656F426}" dt="2020-07-18T11:55:15.975" v="2235" actId="1076"/>
          <ac:picMkLst>
            <pc:docMk/>
            <pc:sldMk cId="3713368121" sldId="664"/>
            <ac:picMk id="7" creationId="{9DD6CF2E-D7C7-45BA-90B9-B79475AF4DBB}"/>
          </ac:picMkLst>
        </pc:picChg>
      </pc:sldChg>
      <pc:sldChg chg="modSp add del mod">
        <pc:chgData name="Dr. Virágh Árpád" userId="a2150120-1865-42c0-ab3a-bf5e430f3226" providerId="ADAL" clId="{DB998F02-4ED5-40C3-AEC4-70B77656F426}" dt="2020-07-18T11:46:16.445" v="2085" actId="47"/>
        <pc:sldMkLst>
          <pc:docMk/>
          <pc:sldMk cId="2802030298" sldId="665"/>
        </pc:sldMkLst>
        <pc:spChg chg="mod">
          <ac:chgData name="Dr. Virágh Árpád" userId="a2150120-1865-42c0-ab3a-bf5e430f3226" providerId="ADAL" clId="{DB998F02-4ED5-40C3-AEC4-70B77656F426}" dt="2020-07-18T11:55:48.278" v="2241" actId="27636"/>
          <ac:spMkLst>
            <pc:docMk/>
            <pc:sldMk cId="2802030298" sldId="66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DB998F02-4ED5-40C3-AEC4-70B77656F426}" dt="2020-07-18T11:56:26.216" v="2251" actId="20577"/>
          <ac:spMkLst>
            <pc:docMk/>
            <pc:sldMk cId="2802030298" sldId="665"/>
            <ac:spMk id="3" creationId="{8281441D-41EF-429C-A5B4-4713131B62F6}"/>
          </ac:spMkLst>
        </pc:spChg>
        <pc:spChg chg="del">
          <ac:chgData name="Dr. Virágh Árpád" userId="a2150120-1865-42c0-ab3a-bf5e430f3226" providerId="ADAL" clId="{DB998F02-4ED5-40C3-AEC4-70B77656F426}" dt="2020-07-18T11:55:45.858" v="2239" actId="21"/>
          <ac:spMkLst>
            <pc:docMk/>
            <pc:sldMk cId="2802030298" sldId="665"/>
            <ac:spMk id="4" creationId="{80FD6C33-30B8-46A5-8E0C-06452215006A}"/>
          </ac:spMkLst>
        </pc:spChg>
        <pc:spChg chg="mod">
          <ac:chgData name="Dr. Virágh Árpád" userId="a2150120-1865-42c0-ab3a-bf5e430f3226" providerId="ADAL" clId="{DB998F02-4ED5-40C3-AEC4-70B77656F426}" dt="2020-07-18T11:46:12.155" v="2084" actId="21"/>
          <ac:spMkLst>
            <pc:docMk/>
            <pc:sldMk cId="2802030298" sldId="665"/>
            <ac:spMk id="55299" creationId="{9AD80A82-1B2D-4AFE-88E8-945B9EA0AFF0}"/>
          </ac:spMkLst>
        </pc:spChg>
      </pc:sldChg>
      <pc:sldChg chg="add del">
        <pc:chgData name="Dr. Virágh Árpád" userId="a2150120-1865-42c0-ab3a-bf5e430f3226" providerId="ADAL" clId="{DB998F02-4ED5-40C3-AEC4-70B77656F426}" dt="2020-07-18T11:42:12.189" v="2042" actId="47"/>
        <pc:sldMkLst>
          <pc:docMk/>
          <pc:sldMk cId="0" sldId="666"/>
        </pc:sldMkLst>
      </pc:sldChg>
      <pc:sldChg chg="modSp add del mod">
        <pc:chgData name="Dr. Virágh Árpád" userId="a2150120-1865-42c0-ab3a-bf5e430f3226" providerId="ADAL" clId="{DB998F02-4ED5-40C3-AEC4-70B77656F426}" dt="2020-07-18T11:49:58.718" v="2133" actId="47"/>
        <pc:sldMkLst>
          <pc:docMk/>
          <pc:sldMk cId="0" sldId="667"/>
        </pc:sldMkLst>
        <pc:spChg chg="mod">
          <ac:chgData name="Dr. Virágh Árpád" userId="a2150120-1865-42c0-ab3a-bf5e430f3226" providerId="ADAL" clId="{DB998F02-4ED5-40C3-AEC4-70B77656F426}" dt="2020-07-18T11:48:35.250" v="2111" actId="21"/>
          <ac:spMkLst>
            <pc:docMk/>
            <pc:sldMk cId="0" sldId="667"/>
            <ac:spMk id="55298" creationId="{8462A584-1C32-4C5D-BB6A-E89613E4616E}"/>
          </ac:spMkLst>
        </pc:spChg>
        <pc:spChg chg="mod">
          <ac:chgData name="Dr. Virágh Árpád" userId="a2150120-1865-42c0-ab3a-bf5e430f3226" providerId="ADAL" clId="{DB998F02-4ED5-40C3-AEC4-70B77656F426}" dt="2020-07-18T11:49:17.991" v="2121" actId="21"/>
          <ac:spMkLst>
            <pc:docMk/>
            <pc:sldMk cId="0" sldId="667"/>
            <ac:spMk id="55299" creationId="{0BFAA08D-233C-4642-9F1D-0F216C88C777}"/>
          </ac:spMkLst>
        </pc:spChg>
      </pc:sldChg>
      <pc:sldChg chg="modSp add del mod">
        <pc:chgData name="Dr. Virágh Árpád" userId="a2150120-1865-42c0-ab3a-bf5e430f3226" providerId="ADAL" clId="{DB998F02-4ED5-40C3-AEC4-70B77656F426}" dt="2020-07-18T11:52:06.372" v="2168" actId="47"/>
        <pc:sldMkLst>
          <pc:docMk/>
          <pc:sldMk cId="0" sldId="668"/>
        </pc:sldMkLst>
        <pc:spChg chg="mod">
          <ac:chgData name="Dr. Virágh Árpád" userId="a2150120-1865-42c0-ab3a-bf5e430f3226" providerId="ADAL" clId="{DB998F02-4ED5-40C3-AEC4-70B77656F426}" dt="2020-07-18T11:50:22.412" v="2134" actId="21"/>
          <ac:spMkLst>
            <pc:docMk/>
            <pc:sldMk cId="0" sldId="668"/>
            <ac:spMk id="59395" creationId="{5876A08E-4779-4F64-B890-EF7C0381768D}"/>
          </ac:spMkLst>
        </pc:spChg>
      </pc:sldChg>
      <pc:sldMasterChg chg="addSldLayout delSldLayout modSldLayout">
        <pc:chgData name="Dr. Virágh Árpád" userId="a2150120-1865-42c0-ab3a-bf5e430f3226" providerId="ADAL" clId="{DB998F02-4ED5-40C3-AEC4-70B77656F426}" dt="2020-07-18T11:56:28.744" v="2252" actId="47"/>
        <pc:sldMasterMkLst>
          <pc:docMk/>
          <pc:sldMasterMk cId="1737555548" sldId="2147483651"/>
        </pc:sldMasterMkLst>
        <pc:sldLayoutChg chg="modSp mod">
          <pc:chgData name="Dr. Virágh Árpád" userId="a2150120-1865-42c0-ab3a-bf5e430f3226" providerId="ADAL" clId="{DB998F02-4ED5-40C3-AEC4-70B77656F426}" dt="2020-07-18T07:18:39.149" v="165" actId="255"/>
          <pc:sldLayoutMkLst>
            <pc:docMk/>
            <pc:sldMasterMk cId="1737555548" sldId="2147483651"/>
            <pc:sldLayoutMk cId="312904482" sldId="2147483652"/>
          </pc:sldLayoutMkLst>
          <pc:spChg chg="mod">
            <ac:chgData name="Dr. Virágh Árpád" userId="a2150120-1865-42c0-ab3a-bf5e430f3226" providerId="ADAL" clId="{DB998F02-4ED5-40C3-AEC4-70B77656F426}" dt="2020-07-18T07:18:39.149" v="165" actId="255"/>
            <ac:spMkLst>
              <pc:docMk/>
              <pc:sldMasterMk cId="1737555548" sldId="2147483651"/>
              <pc:sldLayoutMk cId="312904482" sldId="2147483652"/>
              <ac:spMk id="11" creationId="{00000000-0000-0000-0000-000000000000}"/>
            </ac:spMkLst>
          </pc:spChg>
        </pc:sldLayoutChg>
        <pc:sldLayoutChg chg="modSp mod">
          <pc:chgData name="Dr. Virágh Árpád" userId="a2150120-1865-42c0-ab3a-bf5e430f3226" providerId="ADAL" clId="{DB998F02-4ED5-40C3-AEC4-70B77656F426}" dt="2020-07-18T06:45:31.278" v="36" actId="242"/>
          <pc:sldLayoutMkLst>
            <pc:docMk/>
            <pc:sldMasterMk cId="1737555548" sldId="2147483651"/>
            <pc:sldLayoutMk cId="2509189251" sldId="2147483660"/>
          </pc:sldLayoutMkLst>
          <pc:spChg chg="mod">
            <ac:chgData name="Dr. Virágh Árpád" userId="a2150120-1865-42c0-ab3a-bf5e430f3226" providerId="ADAL" clId="{DB998F02-4ED5-40C3-AEC4-70B77656F426}" dt="2020-07-18T06:45:31.278" v="36" actId="242"/>
            <ac:spMkLst>
              <pc:docMk/>
              <pc:sldMasterMk cId="1737555548" sldId="2147483651"/>
              <pc:sldLayoutMk cId="2509189251" sldId="2147483660"/>
              <ac:spMk id="11" creationId="{00000000-0000-0000-0000-000000000000}"/>
            </ac:spMkLst>
          </pc:spChg>
        </pc:sldLayoutChg>
        <pc:sldLayoutChg chg="del">
          <pc:chgData name="Dr. Virágh Árpád" userId="a2150120-1865-42c0-ab3a-bf5e430f3226" providerId="ADAL" clId="{DB998F02-4ED5-40C3-AEC4-70B77656F426}" dt="2020-07-18T11:35:18.097" v="2007" actId="47"/>
          <pc:sldLayoutMkLst>
            <pc:docMk/>
            <pc:sldMasterMk cId="1737555548" sldId="2147483651"/>
            <pc:sldLayoutMk cId="87818266" sldId="2147483674"/>
          </pc:sldLayoutMkLst>
        </pc:sldLayoutChg>
        <pc:sldLayoutChg chg="del">
          <pc:chgData name="Dr. Virágh Árpád" userId="a2150120-1865-42c0-ab3a-bf5e430f3226" providerId="ADAL" clId="{DB998F02-4ED5-40C3-AEC4-70B77656F426}" dt="2020-07-18T11:56:28.744" v="2252" actId="47"/>
          <pc:sldLayoutMkLst>
            <pc:docMk/>
            <pc:sldMasterMk cId="1737555548" sldId="2147483651"/>
            <pc:sldLayoutMk cId="416561208" sldId="2147483674"/>
          </pc:sldLayoutMkLst>
        </pc:sldLayoutChg>
        <pc:sldLayoutChg chg="del">
          <pc:chgData name="Dr. Virágh Árpád" userId="a2150120-1865-42c0-ab3a-bf5e430f3226" providerId="ADAL" clId="{DB998F02-4ED5-40C3-AEC4-70B77656F426}" dt="2020-07-18T11:03:29.974" v="1717" actId="47"/>
          <pc:sldLayoutMkLst>
            <pc:docMk/>
            <pc:sldMasterMk cId="1737555548" sldId="2147483651"/>
            <pc:sldLayoutMk cId="1519892072" sldId="2147483674"/>
          </pc:sldLayoutMkLst>
        </pc:sldLayoutChg>
        <pc:sldLayoutChg chg="new del mod replId">
          <pc:chgData name="Dr. Virágh Árpád" userId="a2150120-1865-42c0-ab3a-bf5e430f3226" providerId="ADAL" clId="{DB998F02-4ED5-40C3-AEC4-70B77656F426}" dt="2020-07-18T07:17:41.650" v="156" actId="11236"/>
          <pc:sldLayoutMkLst>
            <pc:docMk/>
            <pc:sldMasterMk cId="1737555548" sldId="2147483651"/>
            <pc:sldLayoutMk cId="2238230656" sldId="2147483674"/>
          </pc:sldLayoutMkLst>
        </pc:sldLayoutChg>
        <pc:sldLayoutChg chg="del">
          <pc:chgData name="Dr. Virágh Árpád" userId="a2150120-1865-42c0-ab3a-bf5e430f3226" providerId="ADAL" clId="{DB998F02-4ED5-40C3-AEC4-70B77656F426}" dt="2020-07-18T10:14:43.296" v="1391" actId="47"/>
          <pc:sldLayoutMkLst>
            <pc:docMk/>
            <pc:sldMasterMk cId="1737555548" sldId="2147483651"/>
            <pc:sldLayoutMk cId="3102410984" sldId="2147483674"/>
          </pc:sldLayoutMkLst>
        </pc:sldLayoutChg>
        <pc:sldLayoutChg chg="del">
          <pc:chgData name="Dr. Virágh Árpád" userId="a2150120-1865-42c0-ab3a-bf5e430f3226" providerId="ADAL" clId="{DB998F02-4ED5-40C3-AEC4-70B77656F426}" dt="2020-07-18T11:17:57.150" v="1860" actId="47"/>
          <pc:sldLayoutMkLst>
            <pc:docMk/>
            <pc:sldMasterMk cId="1737555548" sldId="2147483651"/>
            <pc:sldLayoutMk cId="3347899422" sldId="214748367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B8D37-F2C9-4AA7-9088-A1D556DE4F32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7DA08-A421-428F-B2A2-13165CAF9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56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DAEFD-F0CA-40B0-91E7-913D9FD56239}" type="datetimeFigureOut">
              <a:rPr lang="ko-KR" altLang="en-US" smtClean="0"/>
              <a:t>2020-07-27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E6118-A8F0-4C13-BF86-10944E626E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338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C6179DE7-D0F5-4FCE-9D64-2210387C6D0C}"/>
              </a:ext>
            </a:extLst>
          </p:cNvPr>
          <p:cNvSpPr/>
          <p:nvPr userDrawn="1"/>
        </p:nvSpPr>
        <p:spPr>
          <a:xfrm>
            <a:off x="1691680" y="-5100"/>
            <a:ext cx="7286625" cy="4026569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26569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810000"/>
                  <a:pt x="7286625" y="4019550"/>
                </a:cubicBezTo>
                <a:cubicBezTo>
                  <a:pt x="2543175" y="4156075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692" y="3003798"/>
            <a:ext cx="3240212" cy="1152129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4155926"/>
            <a:ext cx="324021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96FFB94C-B84A-46A3-BF10-6C511C2C85D4}"/>
              </a:ext>
            </a:extLst>
          </p:cNvPr>
          <p:cNvSpPr/>
          <p:nvPr userDrawn="1"/>
        </p:nvSpPr>
        <p:spPr>
          <a:xfrm>
            <a:off x="1828799" y="-5100"/>
            <a:ext cx="7286625" cy="4010593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  <a:gd name="connsiteX0" fmla="*/ 0 w 7286625"/>
              <a:gd name="connsiteY0" fmla="*/ 0 h 4007586"/>
              <a:gd name="connsiteX1" fmla="*/ 514350 w 7286625"/>
              <a:gd name="connsiteY1" fmla="*/ 9525 h 4007586"/>
              <a:gd name="connsiteX2" fmla="*/ 7286625 w 7286625"/>
              <a:gd name="connsiteY2" fmla="*/ 4000500 h 4007586"/>
              <a:gd name="connsiteX3" fmla="*/ 0 w 7286625"/>
              <a:gd name="connsiteY3" fmla="*/ 0 h 4007586"/>
              <a:gd name="connsiteX0" fmla="*/ 0 w 7286625"/>
              <a:gd name="connsiteY0" fmla="*/ 0 h 4011694"/>
              <a:gd name="connsiteX1" fmla="*/ 514350 w 7286625"/>
              <a:gd name="connsiteY1" fmla="*/ 9525 h 4011694"/>
              <a:gd name="connsiteX2" fmla="*/ 7286625 w 7286625"/>
              <a:gd name="connsiteY2" fmla="*/ 4000500 h 4011694"/>
              <a:gd name="connsiteX3" fmla="*/ 0 w 7286625"/>
              <a:gd name="connsiteY3" fmla="*/ 0 h 4011694"/>
              <a:gd name="connsiteX0" fmla="*/ 0 w 7286625"/>
              <a:gd name="connsiteY0" fmla="*/ 0 h 4010593"/>
              <a:gd name="connsiteX1" fmla="*/ 514350 w 7286625"/>
              <a:gd name="connsiteY1" fmla="*/ 9525 h 4010593"/>
              <a:gd name="connsiteX2" fmla="*/ 7286625 w 7286625"/>
              <a:gd name="connsiteY2" fmla="*/ 4000500 h 4010593"/>
              <a:gd name="connsiteX3" fmla="*/ 0 w 7286625"/>
              <a:gd name="connsiteY3" fmla="*/ 0 h 401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10593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790950"/>
                  <a:pt x="7286625" y="4000500"/>
                </a:cubicBezTo>
                <a:cubicBezTo>
                  <a:pt x="2562225" y="4165600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D7620DE0-0A98-4621-A31C-3F83C507D1C1}"/>
              </a:ext>
            </a:extLst>
          </p:cNvPr>
          <p:cNvSpPr/>
          <p:nvPr userDrawn="1"/>
        </p:nvSpPr>
        <p:spPr>
          <a:xfrm>
            <a:off x="1717249" y="349877"/>
            <a:ext cx="7241060" cy="3745325"/>
          </a:xfrm>
          <a:custGeom>
            <a:avLst/>
            <a:gdLst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9418"/>
              <a:gd name="connsiteX1" fmla="*/ 7239000 w 7239000"/>
              <a:gd name="connsiteY1" fmla="*/ 3733800 h 3739418"/>
              <a:gd name="connsiteX2" fmla="*/ 0 w 7239000"/>
              <a:gd name="connsiteY2" fmla="*/ 0 h 3739418"/>
              <a:gd name="connsiteX0" fmla="*/ 0 w 7239000"/>
              <a:gd name="connsiteY0" fmla="*/ 0 h 3741985"/>
              <a:gd name="connsiteX1" fmla="*/ 7239000 w 7239000"/>
              <a:gd name="connsiteY1" fmla="*/ 3733800 h 3741985"/>
              <a:gd name="connsiteX2" fmla="*/ 0 w 7239000"/>
              <a:gd name="connsiteY2" fmla="*/ 0 h 3741985"/>
              <a:gd name="connsiteX0" fmla="*/ 0 w 7239000"/>
              <a:gd name="connsiteY0" fmla="*/ 0 h 3744767"/>
              <a:gd name="connsiteX1" fmla="*/ 7239000 w 7239000"/>
              <a:gd name="connsiteY1" fmla="*/ 3733800 h 3744767"/>
              <a:gd name="connsiteX2" fmla="*/ 0 w 7239000"/>
              <a:gd name="connsiteY2" fmla="*/ 0 h 3744767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27313"/>
              <a:gd name="connsiteX1" fmla="*/ 7172325 w 7172325"/>
              <a:gd name="connsiteY1" fmla="*/ 3705225 h 3927313"/>
              <a:gd name="connsiteX2" fmla="*/ 0 w 7172325"/>
              <a:gd name="connsiteY2" fmla="*/ 0 h 3927313"/>
              <a:gd name="connsiteX0" fmla="*/ 0 w 7172325"/>
              <a:gd name="connsiteY0" fmla="*/ 0 h 3705225"/>
              <a:gd name="connsiteX1" fmla="*/ 7172325 w 7172325"/>
              <a:gd name="connsiteY1" fmla="*/ 3705225 h 3705225"/>
              <a:gd name="connsiteX2" fmla="*/ 0 w 7172325"/>
              <a:gd name="connsiteY2" fmla="*/ 0 h 3705225"/>
              <a:gd name="connsiteX0" fmla="*/ 0 w 7172325"/>
              <a:gd name="connsiteY0" fmla="*/ 0 h 3975065"/>
              <a:gd name="connsiteX1" fmla="*/ 7172325 w 7172325"/>
              <a:gd name="connsiteY1" fmla="*/ 3705225 h 3975065"/>
              <a:gd name="connsiteX2" fmla="*/ 0 w 7172325"/>
              <a:gd name="connsiteY2" fmla="*/ 0 h 3975065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0 w 7172325"/>
              <a:gd name="connsiteY0" fmla="*/ 0 h 3892257"/>
              <a:gd name="connsiteX1" fmla="*/ 7172325 w 7172325"/>
              <a:gd name="connsiteY1" fmla="*/ 3705225 h 3892257"/>
              <a:gd name="connsiteX2" fmla="*/ 0 w 7172325"/>
              <a:gd name="connsiteY2" fmla="*/ 0 h 3892257"/>
              <a:gd name="connsiteX0" fmla="*/ 0 w 7172325"/>
              <a:gd name="connsiteY0" fmla="*/ 0 h 3713751"/>
              <a:gd name="connsiteX1" fmla="*/ 7172325 w 7172325"/>
              <a:gd name="connsiteY1" fmla="*/ 3705225 h 3713751"/>
              <a:gd name="connsiteX2" fmla="*/ 0 w 7172325"/>
              <a:gd name="connsiteY2" fmla="*/ 0 h 3713751"/>
              <a:gd name="connsiteX0" fmla="*/ 0 w 7172325"/>
              <a:gd name="connsiteY0" fmla="*/ 0 h 3719098"/>
              <a:gd name="connsiteX1" fmla="*/ 7172325 w 7172325"/>
              <a:gd name="connsiteY1" fmla="*/ 3705225 h 3719098"/>
              <a:gd name="connsiteX2" fmla="*/ 0 w 7172325"/>
              <a:gd name="connsiteY2" fmla="*/ 0 h 371909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28733"/>
              <a:gd name="connsiteX1" fmla="*/ 7172325 w 7172325"/>
              <a:gd name="connsiteY1" fmla="*/ 3705225 h 3728733"/>
              <a:gd name="connsiteX2" fmla="*/ 0 w 7172325"/>
              <a:gd name="connsiteY2" fmla="*/ 0 h 3728733"/>
              <a:gd name="connsiteX0" fmla="*/ 0 w 7172325"/>
              <a:gd name="connsiteY0" fmla="*/ 0 h 3722357"/>
              <a:gd name="connsiteX1" fmla="*/ 7172325 w 7172325"/>
              <a:gd name="connsiteY1" fmla="*/ 3705225 h 3722357"/>
              <a:gd name="connsiteX2" fmla="*/ 0 w 7172325"/>
              <a:gd name="connsiteY2" fmla="*/ 0 h 3722357"/>
              <a:gd name="connsiteX0" fmla="*/ 0 w 7162598"/>
              <a:gd name="connsiteY0" fmla="*/ 0 h 3722357"/>
              <a:gd name="connsiteX1" fmla="*/ 7162598 w 7162598"/>
              <a:gd name="connsiteY1" fmla="*/ 3705225 h 3722357"/>
              <a:gd name="connsiteX2" fmla="*/ 0 w 7162598"/>
              <a:gd name="connsiteY2" fmla="*/ 0 h 3722357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26589"/>
              <a:gd name="connsiteX1" fmla="*/ 7162598 w 7162598"/>
              <a:gd name="connsiteY1" fmla="*/ 3705225 h 3726589"/>
              <a:gd name="connsiteX2" fmla="*/ 0 w 7162598"/>
              <a:gd name="connsiteY2" fmla="*/ 0 h 372658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56562"/>
              <a:gd name="connsiteY0" fmla="*/ 0 h 3745687"/>
              <a:gd name="connsiteX1" fmla="*/ 7156562 w 7156562"/>
              <a:gd name="connsiteY1" fmla="*/ 3714279 h 3745687"/>
              <a:gd name="connsiteX2" fmla="*/ 0 w 7156562"/>
              <a:gd name="connsiteY2" fmla="*/ 0 h 3745687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2385"/>
              <a:gd name="connsiteX1" fmla="*/ 7247096 w 7247096"/>
              <a:gd name="connsiteY1" fmla="*/ 3705225 h 3742385"/>
              <a:gd name="connsiteX2" fmla="*/ 0 w 7247096"/>
              <a:gd name="connsiteY2" fmla="*/ 0 h 374238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1060" h="3745325">
                <a:moveTo>
                  <a:pt x="0" y="0"/>
                </a:moveTo>
                <a:cubicBezTo>
                  <a:pt x="698112" y="2619307"/>
                  <a:pt x="3122351" y="3745804"/>
                  <a:pt x="7241060" y="3708243"/>
                </a:cubicBezTo>
                <a:cubicBezTo>
                  <a:pt x="3402389" y="3964568"/>
                  <a:pt x="561837" y="290944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77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83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223021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361169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8181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5700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265800" y="470456"/>
            <a:ext cx="2520000" cy="25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120829" y="3067019"/>
            <a:ext cx="1664971" cy="16649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859357" y="1329877"/>
            <a:ext cx="1664849" cy="16605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3187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9552" y="1131590"/>
            <a:ext cx="4032448" cy="21602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9552" y="3291830"/>
            <a:ext cx="4032448" cy="1440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5170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60000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6077724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18862" y="360001"/>
            <a:ext cx="2700000" cy="442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6835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69922" y="1869672"/>
            <a:ext cx="1404156" cy="1404156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4316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498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2589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08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912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304000" y="1851672"/>
            <a:ext cx="2232000" cy="288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170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583048" y="0"/>
            <a:ext cx="2286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858000" y="698778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83048" y="2578606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297379" y="699542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2579370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2116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38459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5165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2123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39430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075806"/>
            <a:ext cx="9144000" cy="1656184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436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012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731990"/>
            <a:ext cx="914400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4658520"/>
            <a:ext cx="914400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36103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0"/>
            <a:ext cx="7886599" cy="515145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23478"/>
            <a:ext cx="867645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699542"/>
            <a:ext cx="867645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968421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08B27CB-0016-4E16-B332-AB8C261D2D73}"/>
              </a:ext>
            </a:extLst>
          </p:cNvPr>
          <p:cNvSpPr/>
          <p:nvPr userDrawn="1"/>
        </p:nvSpPr>
        <p:spPr>
          <a:xfrm>
            <a:off x="2244765" y="5071"/>
            <a:ext cx="1394746" cy="514793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211C3F06-D6FC-4C75-A071-26658C2B36EB}"/>
              </a:ext>
            </a:extLst>
          </p:cNvPr>
          <p:cNvSpPr/>
          <p:nvPr userDrawn="1"/>
        </p:nvSpPr>
        <p:spPr>
          <a:xfrm>
            <a:off x="2602516" y="-3535"/>
            <a:ext cx="1145801" cy="515495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37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987575"/>
            <a:ext cx="8064896" cy="3960439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7504" y="1635646"/>
            <a:ext cx="9144000" cy="288032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509189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0"/>
            <a:ext cx="7886599" cy="515145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23478"/>
            <a:ext cx="867645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699542"/>
            <a:ext cx="867645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42729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3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3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9246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20790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92334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63879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1494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151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076170" y="52195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710" y="238930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084168" y="249974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70" r:id="rId5"/>
    <p:sldLayoutId id="2147483655" r:id="rId6"/>
    <p:sldLayoutId id="2147483662" r:id="rId7"/>
    <p:sldLayoutId id="2147483663" r:id="rId8"/>
    <p:sldLayoutId id="2147483664" r:id="rId9"/>
    <p:sldLayoutId id="2147483665" r:id="rId10"/>
    <p:sldLayoutId id="2147483667" r:id="rId11"/>
    <p:sldLayoutId id="2147483666" r:id="rId12"/>
    <p:sldLayoutId id="2147483668" r:id="rId13"/>
    <p:sldLayoutId id="2147483671" r:id="rId14"/>
    <p:sldLayoutId id="2147483669" r:id="rId15"/>
    <p:sldLayoutId id="2147483656" r:id="rId16"/>
    <p:sldLayoutId id="2147483672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159733" y="3905237"/>
            <a:ext cx="4464496" cy="576063"/>
          </a:xfrm>
        </p:spPr>
        <p:txBody>
          <a:bodyPr/>
          <a:lstStyle/>
          <a:p>
            <a:pPr algn="l"/>
            <a:r>
              <a:rPr lang="hu-HU" altLang="ko-KR" sz="2600" dirty="0">
                <a:solidFill>
                  <a:schemeClr val="tx1"/>
                </a:solidFill>
              </a:rPr>
              <a:t>Szellemi alkotások joga</a:t>
            </a:r>
            <a:endParaRPr lang="ko-KR" altLang="en-US" sz="2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3199999"/>
            <a:ext cx="58819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altLang="ko-KR" sz="3600" b="1">
                <a:solidFill>
                  <a:srgbClr val="FF0000"/>
                </a:solidFill>
                <a:cs typeface="Arial" pitchFamily="34" charset="0"/>
              </a:rPr>
              <a:t>Gazdasági </a:t>
            </a:r>
            <a:r>
              <a:rPr lang="hu-HU" altLang="ko-KR" sz="3600" b="1" dirty="0">
                <a:solidFill>
                  <a:srgbClr val="FF0000"/>
                </a:solidFill>
                <a:cs typeface="Arial" pitchFamily="34" charset="0"/>
              </a:rPr>
              <a:t>jog </a:t>
            </a:r>
            <a:endParaRPr lang="ko-KR" altLang="en-US" sz="36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-36512" y="0"/>
            <a:ext cx="569788" cy="5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Folyamatábra: Kézi adatbevitel 7"/>
          <p:cNvSpPr/>
          <p:nvPr/>
        </p:nvSpPr>
        <p:spPr>
          <a:xfrm rot="10800000">
            <a:off x="546556" y="0"/>
            <a:ext cx="1361148" cy="5143500"/>
          </a:xfrm>
          <a:prstGeom prst="flowChartManualInp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Folyamatábra: Kézi adatbevitel 8"/>
          <p:cNvSpPr>
            <a:spLocks noChangeAspect="1"/>
          </p:cNvSpPr>
          <p:nvPr/>
        </p:nvSpPr>
        <p:spPr>
          <a:xfrm rot="10800000">
            <a:off x="-36512" y="0"/>
            <a:ext cx="1363607" cy="5143500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579862"/>
            <a:ext cx="2431549" cy="69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599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95486"/>
            <a:ext cx="914400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1999. évi LXXVI. törvény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   a szerzői jogról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hu-HU" altLang="hu-HU" sz="2800" dirty="0">
                <a:solidFill>
                  <a:schemeClr val="tx1"/>
                </a:solidFill>
              </a:rPr>
              <a:t>A jogvédelem abszolút feltételei:</a:t>
            </a:r>
          </a:p>
          <a:p>
            <a:pPr marL="457200" lvl="0" indent="-457200"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</a:rPr>
              <a:t>a gondolat legyen </a:t>
            </a:r>
            <a:r>
              <a:rPr lang="hu-HU" altLang="hu-HU" sz="2800" b="1" dirty="0">
                <a:solidFill>
                  <a:schemeClr val="tx1"/>
                </a:solidFill>
              </a:rPr>
              <a:t>emberileg felfogható, értehető  </a:t>
            </a:r>
            <a:r>
              <a:rPr lang="hu-HU" altLang="hu-HU" sz="2800" dirty="0">
                <a:solidFill>
                  <a:schemeClr val="tx1"/>
                </a:solidFill>
              </a:rPr>
              <a:t>(minimálkövetelmény)</a:t>
            </a:r>
          </a:p>
          <a:p>
            <a:pPr marL="457200" lvl="0" indent="-457200"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hu-HU" altLang="hu-HU" sz="2800" b="1" dirty="0">
                <a:solidFill>
                  <a:schemeClr val="tx1"/>
                </a:solidFill>
              </a:rPr>
              <a:t>egyéni és eredeti</a:t>
            </a:r>
          </a:p>
          <a:p>
            <a:pPr marL="457200" lvl="0" indent="-457200"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</a:rPr>
              <a:t>legyen </a:t>
            </a:r>
            <a:r>
              <a:rPr lang="hu-HU" altLang="hu-HU" sz="2800" b="1" dirty="0">
                <a:solidFill>
                  <a:schemeClr val="tx1"/>
                </a:solidFill>
              </a:rPr>
              <a:t>rögzített</a:t>
            </a:r>
            <a:r>
              <a:rPr lang="hu-HU" altLang="hu-HU" sz="2800" dirty="0">
                <a:solidFill>
                  <a:schemeClr val="tx1"/>
                </a:solidFill>
              </a:rPr>
              <a:t> (egyes műfajoknál lehetnek kivételek)</a:t>
            </a: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713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A szerzői mű: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hu-HU" altLang="hu-HU" sz="2400" dirty="0">
                <a:solidFill>
                  <a:schemeClr val="tx1"/>
                </a:solidFill>
              </a:rPr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az irodalom, művészet vagy tudomány területén,</a:t>
            </a:r>
            <a:endParaRPr lang="hu-HU" altLang="hu-HU" sz="28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 emberileg felfogható, érthető gondolatot </a:t>
            </a:r>
            <a:b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  tartalmazó,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 egyéni és eredeti jelleggel bíró,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 általában rögzített</a:t>
            </a:r>
          </a:p>
          <a:p>
            <a:pPr>
              <a:spcBef>
                <a:spcPct val="0"/>
              </a:spcBef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eredmény</a:t>
            </a: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792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A szerzői jogi védelem létrejötte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lnSpc>
                <a:spcPct val="90000"/>
              </a:lnSpc>
              <a:spcBef>
                <a:spcPct val="0"/>
              </a:spcBef>
            </a:pPr>
            <a:endParaRPr lang="hu-HU" altLang="hu-HU" sz="28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Pusztán az alkotás létrejöttével a szerzői jogi </a:t>
            </a:r>
            <a:b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védelem is létrejön,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altLang="hu-HU" sz="2800" b="1" dirty="0">
                <a:solidFill>
                  <a:schemeClr val="tx1"/>
                </a:solidFill>
                <a:cs typeface="Calibri" panose="020F0502020204030204" pitchFamily="34" charset="0"/>
              </a:rPr>
              <a:t>semmilyen bejelentés vagy </a:t>
            </a:r>
            <a:br>
              <a:rPr lang="hu-HU" altLang="hu-HU" sz="2800" b="1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b="1" dirty="0">
                <a:solidFill>
                  <a:schemeClr val="tx1"/>
                </a:solidFill>
                <a:cs typeface="Calibri" panose="020F0502020204030204" pitchFamily="34" charset="0"/>
              </a:rPr>
              <a:t>nyilvántartásba-vétel nem szükséges!</a:t>
            </a: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843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Szerzői jog tárgya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843558"/>
            <a:ext cx="8316924" cy="4224365"/>
          </a:xfrm>
        </p:spPr>
        <p:txBody>
          <a:bodyPr anchor="t"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altLang="hu-HU" b="1" dirty="0">
                <a:solidFill>
                  <a:schemeClr val="tx1"/>
                </a:solidFill>
                <a:cs typeface="Calibri" panose="020F0502020204030204" pitchFamily="34" charset="0"/>
              </a:rPr>
              <a:t>Szerzői jogi védelem </a:t>
            </a: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alá tartozik - függetlenül attól, </a:t>
            </a:r>
            <a:b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hogy e törvény megnevezi-e - az </a:t>
            </a:r>
            <a:r>
              <a:rPr lang="hu-HU" altLang="hu-HU" b="1" dirty="0">
                <a:solidFill>
                  <a:schemeClr val="tx1"/>
                </a:solidFill>
                <a:cs typeface="Calibri" panose="020F0502020204030204" pitchFamily="34" charset="0"/>
              </a:rPr>
              <a:t>irodalom</a:t>
            </a: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, a </a:t>
            </a:r>
            <a:b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b="1" dirty="0">
                <a:solidFill>
                  <a:schemeClr val="tx1"/>
                </a:solidFill>
                <a:cs typeface="Calibri" panose="020F0502020204030204" pitchFamily="34" charset="0"/>
              </a:rPr>
              <a:t>tudomány</a:t>
            </a: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 és a </a:t>
            </a:r>
            <a:r>
              <a:rPr lang="hu-HU" altLang="hu-HU" b="1" dirty="0">
                <a:solidFill>
                  <a:schemeClr val="tx1"/>
                </a:solidFill>
                <a:cs typeface="Calibri" panose="020F0502020204030204" pitchFamily="34" charset="0"/>
              </a:rPr>
              <a:t>művészet</a:t>
            </a: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 minden alkotása, pl.</a:t>
            </a:r>
          </a:p>
          <a:p>
            <a:pPr marL="342900" lvl="0" indent="-342900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sz="1800" kern="0" dirty="0">
                <a:solidFill>
                  <a:schemeClr val="tx1"/>
                </a:solidFill>
                <a:latin typeface="Tahoma"/>
                <a:ea typeface="+mn-ea"/>
                <a:cs typeface="+mn-cs"/>
              </a:rPr>
              <a:t>az irodalmi mű,</a:t>
            </a:r>
          </a:p>
          <a:p>
            <a:pPr marL="342900" lvl="0" indent="-342900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sz="1800" kern="0" dirty="0">
                <a:solidFill>
                  <a:schemeClr val="tx1"/>
                </a:solidFill>
                <a:latin typeface="Tahoma"/>
                <a:ea typeface="+mn-ea"/>
                <a:cs typeface="+mn-cs"/>
              </a:rPr>
              <a:t>a számítógépi programalkotás (szoftver) </a:t>
            </a:r>
          </a:p>
          <a:p>
            <a:pPr marL="342900" lvl="0" indent="-342900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sz="1800" kern="0" dirty="0">
                <a:solidFill>
                  <a:schemeClr val="tx1"/>
                </a:solidFill>
                <a:latin typeface="Tahoma"/>
                <a:ea typeface="+mn-ea"/>
                <a:cs typeface="+mn-cs"/>
              </a:rPr>
              <a:t>színmű, a zenés színmű, a táncjáték és a némajáték,</a:t>
            </a:r>
          </a:p>
          <a:p>
            <a:pPr marL="342900" lvl="0" indent="-342900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sz="1800" kern="0" dirty="0">
                <a:solidFill>
                  <a:schemeClr val="tx1"/>
                </a:solidFill>
                <a:latin typeface="Tahoma"/>
                <a:ea typeface="+mn-ea"/>
                <a:cs typeface="+mn-cs"/>
              </a:rPr>
              <a:t>a zenemű, szöveggel vagy anélkül,</a:t>
            </a:r>
          </a:p>
          <a:p>
            <a:pPr marL="342900" lvl="0" indent="-342900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sz="1800" kern="0" dirty="0">
                <a:solidFill>
                  <a:schemeClr val="tx1"/>
                </a:solidFill>
                <a:latin typeface="Tahoma"/>
                <a:ea typeface="+mn-ea"/>
                <a:cs typeface="+mn-cs"/>
              </a:rPr>
              <a:t>a rádió- és a televíziójáték,</a:t>
            </a:r>
          </a:p>
          <a:p>
            <a:pPr marL="342900" lvl="0" indent="-342900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sz="1800" kern="0" dirty="0">
                <a:solidFill>
                  <a:schemeClr val="tx1"/>
                </a:solidFill>
                <a:latin typeface="Tahoma"/>
                <a:ea typeface="+mn-ea"/>
                <a:cs typeface="+mn-cs"/>
              </a:rPr>
              <a:t>a filmalkotás és más audiovizuális mű</a:t>
            </a:r>
          </a:p>
          <a:p>
            <a:pPr marL="342900" lvl="0" indent="-342900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sz="1800" kern="0" dirty="0">
                <a:solidFill>
                  <a:schemeClr val="tx1"/>
                </a:solidFill>
                <a:latin typeface="Tahoma"/>
                <a:ea typeface="+mn-ea"/>
                <a:cs typeface="+mn-cs"/>
              </a:rPr>
              <a:t>a fotóművészeti alkotás,</a:t>
            </a:r>
          </a:p>
          <a:p>
            <a:pPr marL="342900" lvl="0" indent="-342900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sz="1800" kern="0" dirty="0">
                <a:solidFill>
                  <a:schemeClr val="tx1"/>
                </a:solidFill>
                <a:latin typeface="Tahoma"/>
                <a:ea typeface="+mn-ea"/>
                <a:cs typeface="+mn-cs"/>
              </a:rPr>
              <a:t>az építészeti alkotás és annak terve, </a:t>
            </a:r>
          </a:p>
          <a:p>
            <a:pPr marL="342900" lvl="0" indent="-342900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sz="1800" kern="0" dirty="0">
                <a:solidFill>
                  <a:schemeClr val="tx1"/>
                </a:solidFill>
                <a:latin typeface="Tahoma"/>
                <a:ea typeface="+mn-ea"/>
                <a:cs typeface="+mn-cs"/>
              </a:rPr>
              <a:t>az iparművészeti alkotás és annak terve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hu-HU" altLang="hu-HU" sz="20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02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Szellemi alkotás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lnSpc>
                <a:spcPct val="99000"/>
              </a:lnSpc>
              <a:spcBef>
                <a:spcPct val="0"/>
              </a:spcBef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A szerzői jogi védelem az alkotást a szerző </a:t>
            </a:r>
            <a:b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szellemi  tevékenységéből fakadó </a:t>
            </a:r>
            <a: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  <a:t>egyéni, eredeti </a:t>
            </a:r>
            <a:b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  <a:t>jellege</a:t>
            </a: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  alapján illeti meg.</a:t>
            </a:r>
          </a:p>
          <a:p>
            <a:pPr>
              <a:lnSpc>
                <a:spcPct val="99000"/>
              </a:lnSpc>
              <a:spcBef>
                <a:spcPct val="0"/>
              </a:spcBef>
            </a:pPr>
            <a:endParaRPr lang="hu-HU" altLang="hu-HU" sz="28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>
              <a:lnSpc>
                <a:spcPct val="101000"/>
              </a:lnSpc>
              <a:spcBef>
                <a:spcPts val="2000"/>
              </a:spcBef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A védelem </a:t>
            </a:r>
            <a:r>
              <a:rPr lang="hu-HU" altLang="hu-HU" sz="2800" b="1" dirty="0">
                <a:solidFill>
                  <a:schemeClr val="tx1"/>
                </a:solidFill>
                <a:cs typeface="Calibri" panose="020F0502020204030204" pitchFamily="34" charset="0"/>
              </a:rPr>
              <a:t>nem függ </a:t>
            </a:r>
            <a: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  <a:t>mennyiségi, minőségi, </a:t>
            </a:r>
            <a:b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  <a:t>esztétikai jellemzőktől </a:t>
            </a: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vagy </a:t>
            </a:r>
            <a:b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az alkotás </a:t>
            </a:r>
            <a: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  <a:t>színvonalától</a:t>
            </a: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945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Szerzői jogi védelem </a:t>
            </a:r>
            <a:r>
              <a:rPr lang="hu-HU" altLang="hu-HU" sz="14400" b="1" dirty="0" err="1">
                <a:solidFill>
                  <a:schemeClr val="tx2"/>
                </a:solidFill>
              </a:rPr>
              <a:t>korlátai</a:t>
            </a:r>
            <a:endParaRPr lang="hu-HU" altLang="hu-HU" sz="14400" b="1" dirty="0">
              <a:solidFill>
                <a:schemeClr val="tx2"/>
              </a:solidFill>
            </a:endParaRP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771550"/>
            <a:ext cx="8244916" cy="4152357"/>
          </a:xfrm>
        </p:spPr>
        <p:txBody>
          <a:bodyPr anchor="t"/>
          <a:lstStyle/>
          <a:p>
            <a:pPr>
              <a:spcBef>
                <a:spcPct val="0"/>
              </a:spcBef>
              <a:defRPr/>
            </a:pPr>
            <a:r>
              <a:rPr lang="hu-HU" altLang="hu-HU" sz="2300" b="1" dirty="0">
                <a:solidFill>
                  <a:schemeClr val="accent2"/>
                </a:solidFill>
                <a:cs typeface="Calibri" panose="020F0502020204030204" pitchFamily="34" charset="0"/>
              </a:rPr>
              <a:t>NEM SZERZŐI MŰVEK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  <a:t>Valamely ötlet, elv, elgondolás, eljárás, működési  módszer </a:t>
            </a:r>
            <a:b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  <a:t>vagy matematikai művelet nem lehet tárgya a szerzői jogi  </a:t>
            </a:r>
            <a:b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  <a:t>védelemnek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  <a:t>A folklór kifejeződései (de a népművészeti ihletésű, egyéni, </a:t>
            </a:r>
            <a:b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  <a:t>eredeti jellegű mű igen)</a:t>
            </a:r>
          </a:p>
          <a:p>
            <a:pPr>
              <a:spcBef>
                <a:spcPct val="0"/>
              </a:spcBef>
              <a:defRPr/>
            </a:pPr>
            <a:r>
              <a:rPr lang="hu-HU" altLang="hu-HU" sz="2300" b="1" dirty="0">
                <a:solidFill>
                  <a:schemeClr val="accent2"/>
                </a:solidFill>
                <a:cs typeface="Calibri" panose="020F0502020204030204" pitchFamily="34" charset="0"/>
              </a:rPr>
              <a:t>A VÉDELEMBŐL KIZÁRT ALKOTÁSOK:</a:t>
            </a:r>
            <a:r>
              <a:rPr lang="hu-HU" altLang="hu-HU" sz="2300" b="1" dirty="0">
                <a:solidFill>
                  <a:srgbClr val="FFFF00"/>
                </a:solidFill>
                <a:cs typeface="Calibri" panose="020F0502020204030204" pitchFamily="34" charset="0"/>
              </a:rPr>
              <a:t> 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  <a:t>a jogszabályok, az állami irányítás egyéb jogi eszközei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  <a:t>a bírósági vagy hatósági határozatok, a hatósági vagy más </a:t>
            </a:r>
            <a:b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  <a:t>hivatalos közlemények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  <a:t>jogszabállyal kötelezővé tett szabványok és más hasonló </a:t>
            </a:r>
            <a:b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300" dirty="0">
                <a:solidFill>
                  <a:schemeClr val="tx1"/>
                </a:solidFill>
                <a:cs typeface="Calibri" panose="020F0502020204030204" pitchFamily="34" charset="0"/>
              </a:rPr>
              <a:t>rendelkezések</a:t>
            </a: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60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95486"/>
            <a:ext cx="914400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Szerzői jogvédelem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   két vonatkozásban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endParaRPr lang="hu-HU" b="1" dirty="0">
              <a:solidFill>
                <a:schemeClr val="tx1"/>
              </a:solidFill>
            </a:endParaRPr>
          </a:p>
          <a:p>
            <a:endParaRPr lang="hu-HU" b="1" dirty="0">
              <a:solidFill>
                <a:schemeClr val="tx1"/>
              </a:solidFill>
            </a:endParaRPr>
          </a:p>
          <a:p>
            <a:r>
              <a:rPr lang="hu-HU" b="1" dirty="0">
                <a:solidFill>
                  <a:schemeClr val="tx1"/>
                </a:solidFill>
              </a:rPr>
              <a:t>            Személyhez fűződő jogok</a:t>
            </a:r>
            <a:br>
              <a:rPr lang="hu-HU" b="1" dirty="0">
                <a:solidFill>
                  <a:schemeClr val="tx1"/>
                </a:solidFill>
              </a:rPr>
            </a:br>
            <a:endParaRPr lang="hu-HU" b="1" dirty="0">
              <a:solidFill>
                <a:schemeClr val="tx1"/>
              </a:solidFill>
            </a:endParaRPr>
          </a:p>
          <a:p>
            <a:r>
              <a:rPr lang="hu-HU" b="1" dirty="0">
                <a:solidFill>
                  <a:schemeClr val="tx1"/>
                </a:solidFill>
              </a:rPr>
              <a:t>     Vagyoni jogok</a:t>
            </a:r>
          </a:p>
          <a:p>
            <a:endParaRPr lang="hu-HU" b="1" dirty="0">
              <a:solidFill>
                <a:schemeClr val="tx1"/>
              </a:solidFill>
            </a:endParaRP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5DAA3DA-44D8-4E7F-B003-896A2949A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044663"/>
            <a:ext cx="2566638" cy="1926503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A0911DE8-2017-4F87-BA2C-5E7E5FBE54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3480568"/>
            <a:ext cx="1944216" cy="143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269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Személyhez fűződő jogok</a:t>
            </a:r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460940" cy="4008341"/>
          </a:xfrm>
        </p:spPr>
        <p:txBody>
          <a:bodyPr anchor="t"/>
          <a:lstStyle/>
          <a:p>
            <a:pPr>
              <a:spcBef>
                <a:spcPts val="663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cs typeface="Calibri" panose="020F0502020204030204" pitchFamily="34" charset="0"/>
              </a:rPr>
              <a:t> </a:t>
            </a: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forgalomképtelenek</a:t>
            </a:r>
          </a:p>
          <a:p>
            <a:pPr>
              <a:spcBef>
                <a:spcPts val="563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 nem lehet lemondani róluk</a:t>
            </a:r>
          </a:p>
          <a:p>
            <a:pPr>
              <a:spcBef>
                <a:spcPts val="775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 a védelmi idő letelte után is van fellépési </a:t>
            </a:r>
            <a:b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lehetőség (szerző emlékének megsértése)</a:t>
            </a:r>
          </a:p>
          <a:p>
            <a:pPr>
              <a:spcBef>
                <a:spcPts val="475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 főszabályként: nem ruházhatók át, csak a </a:t>
            </a:r>
            <a:b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törvényben meghatározott esetekben átruházhatók, átszállnak</a:t>
            </a: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37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95486"/>
            <a:ext cx="914400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Konkrét személyhez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   fűződő jogok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514350" indent="-514350">
              <a:lnSpc>
                <a:spcPct val="150000"/>
              </a:lnSpc>
              <a:spcBef>
                <a:spcPct val="0"/>
              </a:spcBef>
              <a:buFont typeface="+mj-lt"/>
              <a:buAutoNum type="arabicParenR"/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a nyilvánosságra hozatal joga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buFont typeface="+mj-lt"/>
              <a:buAutoNum type="arabicParenR"/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a visszavonás joga 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buFont typeface="+mj-lt"/>
              <a:buAutoNum type="arabicParenR"/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a név feltüntetésének joga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buFont typeface="+mj-lt"/>
              <a:buAutoNum type="arabicParenR"/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a mű egységének védelme (integritás) </a:t>
            </a: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9081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Vagyoni jogok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15566"/>
            <a:ext cx="8136904" cy="4008341"/>
          </a:xfrm>
        </p:spPr>
        <p:txBody>
          <a:bodyPr anchor="t"/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hu-HU" altLang="hu-HU" sz="2400" dirty="0">
                <a:solidFill>
                  <a:schemeClr val="tx1"/>
                </a:solidFill>
                <a:latin typeface="Tahoma"/>
                <a:ea typeface="+mn-ea"/>
                <a:cs typeface="Calibri" panose="020F0502020204030204" pitchFamily="34" charset="0"/>
              </a:rPr>
              <a:t>A szerzőt </a:t>
            </a:r>
            <a:r>
              <a:rPr lang="hu-HU" altLang="hu-HU" sz="2400" b="1" dirty="0">
                <a:solidFill>
                  <a:schemeClr val="accent2"/>
                </a:solidFill>
                <a:latin typeface="Tahoma"/>
                <a:ea typeface="+mn-ea"/>
                <a:cs typeface="Calibri" panose="020F0502020204030204" pitchFamily="34" charset="0"/>
              </a:rPr>
              <a:t>kizárólagos jog </a:t>
            </a:r>
            <a:r>
              <a:rPr lang="hu-HU" altLang="hu-HU" sz="2400" dirty="0">
                <a:solidFill>
                  <a:schemeClr val="tx1"/>
                </a:solidFill>
                <a:latin typeface="Tahoma"/>
                <a:ea typeface="+mn-ea"/>
                <a:cs typeface="Calibri" panose="020F0502020204030204" pitchFamily="34" charset="0"/>
              </a:rPr>
              <a:t>illeti meg a mű egészének vagy egy azonosítható részének bármilyen </a:t>
            </a:r>
            <a:r>
              <a:rPr lang="hu-HU" altLang="hu-HU" sz="2400" b="1" dirty="0">
                <a:solidFill>
                  <a:schemeClr val="accent2"/>
                </a:solidFill>
                <a:latin typeface="Tahoma"/>
                <a:ea typeface="+mn-ea"/>
                <a:cs typeface="Calibri" panose="020F0502020204030204" pitchFamily="34" charset="0"/>
              </a:rPr>
              <a:t>felhasználására</a:t>
            </a:r>
            <a:r>
              <a:rPr lang="hu-HU" altLang="hu-HU" sz="2400" dirty="0">
                <a:solidFill>
                  <a:schemeClr val="tx1"/>
                </a:solidFill>
                <a:latin typeface="Tahoma"/>
                <a:ea typeface="+mn-ea"/>
                <a:cs typeface="Calibri" panose="020F0502020204030204" pitchFamily="34" charset="0"/>
              </a:rPr>
              <a:t>. </a:t>
            </a:r>
          </a:p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hu-HU" altLang="hu-HU" sz="2400" dirty="0">
                <a:solidFill>
                  <a:schemeClr val="tx1"/>
                </a:solidFill>
                <a:latin typeface="Tahoma"/>
                <a:ea typeface="+mn-ea"/>
                <a:cs typeface="Calibri" panose="020F0502020204030204" pitchFamily="34" charset="0"/>
              </a:rPr>
              <a:t>Ezek a jogok azonban </a:t>
            </a:r>
            <a:r>
              <a:rPr lang="hu-HU" altLang="hu-HU" sz="2400" b="1" dirty="0">
                <a:solidFill>
                  <a:schemeClr val="accent2"/>
                </a:solidFill>
                <a:latin typeface="Tahoma"/>
                <a:ea typeface="+mn-ea"/>
                <a:cs typeface="Calibri" panose="020F0502020204030204" pitchFamily="34" charset="0"/>
              </a:rPr>
              <a:t>átruházhatók</a:t>
            </a:r>
            <a:r>
              <a:rPr lang="hu-HU" altLang="hu-HU" sz="2400" dirty="0">
                <a:solidFill>
                  <a:schemeClr val="tx1"/>
                </a:solidFill>
                <a:latin typeface="Tahoma"/>
                <a:ea typeface="+mn-ea"/>
                <a:cs typeface="Calibri" panose="020F0502020204030204" pitchFamily="34" charset="0"/>
              </a:rPr>
              <a:t>, azaz a felhasználást engedélyezni lehet. </a:t>
            </a:r>
          </a:p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hu-HU" altLang="hu-HU" sz="2400" dirty="0">
              <a:solidFill>
                <a:schemeClr val="tx1"/>
              </a:solidFill>
              <a:latin typeface="Tahoma"/>
              <a:ea typeface="+mn-ea"/>
              <a:cs typeface="Calibri" panose="020F0502020204030204" pitchFamily="34" charset="0"/>
            </a:endParaRPr>
          </a:p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hu-HU" altLang="hu-HU" sz="2400" dirty="0">
                <a:solidFill>
                  <a:schemeClr val="tx1"/>
                </a:solidFill>
                <a:latin typeface="Tahoma"/>
                <a:ea typeface="+mn-ea"/>
                <a:cs typeface="Calibri" panose="020F0502020204030204" pitchFamily="34" charset="0"/>
              </a:rPr>
              <a:t>A  felhasználásra engedély </a:t>
            </a:r>
            <a:r>
              <a:rPr lang="hu-HU" altLang="hu-HU" sz="2400" b="1" dirty="0">
                <a:solidFill>
                  <a:schemeClr val="accent2"/>
                </a:solidFill>
                <a:latin typeface="Tahoma"/>
                <a:ea typeface="+mn-ea"/>
                <a:cs typeface="Calibri" panose="020F0502020204030204" pitchFamily="34" charset="0"/>
              </a:rPr>
              <a:t>felhasználási szerződéssel</a:t>
            </a:r>
            <a:r>
              <a:rPr lang="hu-HU" altLang="hu-HU" sz="2400" dirty="0">
                <a:solidFill>
                  <a:schemeClr val="accent2"/>
                </a:solidFill>
                <a:latin typeface="Tahoma"/>
                <a:ea typeface="+mn-ea"/>
                <a:cs typeface="Calibri" panose="020F0502020204030204" pitchFamily="34" charset="0"/>
              </a:rPr>
              <a:t> </a:t>
            </a:r>
            <a:r>
              <a:rPr lang="hu-HU" altLang="hu-HU" sz="2400" dirty="0">
                <a:solidFill>
                  <a:schemeClr val="tx1"/>
                </a:solidFill>
                <a:latin typeface="Tahoma"/>
                <a:ea typeface="+mn-ea"/>
                <a:cs typeface="Calibri" panose="020F0502020204030204" pitchFamily="34" charset="0"/>
              </a:rPr>
              <a:t>szerezhető.</a:t>
            </a:r>
          </a:p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hu-HU" altLang="hu-HU" sz="2400" dirty="0">
              <a:solidFill>
                <a:schemeClr val="tx1"/>
              </a:solidFill>
              <a:latin typeface="Tahoma"/>
              <a:ea typeface="+mn-ea"/>
              <a:cs typeface="Calibri" panose="020F0502020204030204" pitchFamily="34" charset="0"/>
            </a:endParaRPr>
          </a:p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hu-HU" altLang="hu-HU" sz="2400" dirty="0">
                <a:solidFill>
                  <a:schemeClr val="tx1"/>
                </a:solidFill>
                <a:latin typeface="Tahoma"/>
                <a:ea typeface="+mn-ea"/>
                <a:cs typeface="Calibri" panose="020F0502020204030204" pitchFamily="34" charset="0"/>
              </a:rPr>
              <a:t>A szerzőt a mű felhasználására adott engedélyért </a:t>
            </a:r>
            <a:r>
              <a:rPr lang="hu-HU" altLang="hu-HU" sz="2400" b="1" u="sng" dirty="0">
                <a:solidFill>
                  <a:schemeClr val="accent2"/>
                </a:solidFill>
                <a:latin typeface="Tahoma"/>
                <a:ea typeface="+mn-ea"/>
                <a:cs typeface="Calibri" panose="020F0502020204030204" pitchFamily="34" charset="0"/>
              </a:rPr>
              <a:t>díjazás</a:t>
            </a:r>
            <a:r>
              <a:rPr lang="hu-HU" altLang="hu-HU" sz="2400" b="1" u="sng" dirty="0">
                <a:solidFill>
                  <a:schemeClr val="tx1"/>
                </a:solidFill>
                <a:latin typeface="Tahoma"/>
                <a:ea typeface="+mn-ea"/>
                <a:cs typeface="Calibri" panose="020F0502020204030204" pitchFamily="34" charset="0"/>
              </a:rPr>
              <a:t> </a:t>
            </a:r>
            <a:r>
              <a:rPr lang="hu-HU" altLang="hu-HU" sz="2400" b="1" dirty="0">
                <a:solidFill>
                  <a:schemeClr val="tx1"/>
                </a:solidFill>
                <a:latin typeface="Tahoma"/>
                <a:ea typeface="+mn-ea"/>
                <a:cs typeface="Calibri" panose="020F0502020204030204" pitchFamily="34" charset="0"/>
              </a:rPr>
              <a:t>  </a:t>
            </a:r>
            <a:r>
              <a:rPr lang="hu-HU" altLang="hu-HU" sz="2400" dirty="0">
                <a:solidFill>
                  <a:schemeClr val="tx1"/>
                </a:solidFill>
                <a:latin typeface="Tahoma"/>
                <a:ea typeface="+mn-ea"/>
                <a:cs typeface="Calibri" panose="020F0502020204030204" pitchFamily="34" charset="0"/>
              </a:rPr>
              <a:t>illeti meg</a:t>
            </a: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06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831843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ko-KR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Szellemi alkotások joga</a:t>
            </a:r>
            <a:endParaRPr lang="hu-HU" altLang="hu-HU" sz="14400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419622"/>
            <a:ext cx="8136904" cy="3648301"/>
          </a:xfrm>
        </p:spPr>
        <p:txBody>
          <a:bodyPr anchor="t"/>
          <a:lstStyle/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szellemitulajdon-védelem a tevékeny,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alkotó ember elismerésének szabályait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foglalja rendszerbe.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80690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95486"/>
            <a:ext cx="914400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pt-BR" altLang="hu-HU" sz="14400" b="1" dirty="0">
                <a:solidFill>
                  <a:schemeClr val="tx2"/>
                </a:solidFill>
              </a:rPr>
              <a:t>Egyes vagyoni jogok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   </a:t>
            </a:r>
            <a:r>
              <a:rPr lang="pt-BR" altLang="hu-HU" sz="12000" dirty="0">
                <a:solidFill>
                  <a:schemeClr val="tx2"/>
                </a:solidFill>
              </a:rPr>
              <a:t>(nem taxativ</a:t>
            </a:r>
            <a:r>
              <a:rPr lang="hu-HU" altLang="hu-HU" sz="12000" dirty="0">
                <a:solidFill>
                  <a:schemeClr val="tx2"/>
                </a:solidFill>
              </a:rPr>
              <a:t> felsorolás</a:t>
            </a:r>
            <a:r>
              <a:rPr lang="pt-BR" altLang="hu-HU" sz="12000" dirty="0">
                <a:solidFill>
                  <a:schemeClr val="tx2"/>
                </a:solidFill>
              </a:rPr>
              <a:t>)</a:t>
            </a:r>
            <a:endParaRPr lang="hu-HU" altLang="hu-HU" sz="12000" dirty="0">
              <a:solidFill>
                <a:schemeClr val="tx2"/>
              </a:solidFill>
            </a:endParaRP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 többszörözés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 terjesztés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 nyilvános előadás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 átdolgozás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 kiállítás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 cím felhasználása</a:t>
            </a:r>
          </a:p>
          <a:p>
            <a:pPr>
              <a:spcBef>
                <a:spcPts val="25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 a műben szereplő jellegzetes és eredeti alak  </a:t>
            </a:r>
            <a:b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kereskedelmi hasznosítása és az ilyen hasznosítás  </a:t>
            </a:r>
            <a:b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engedélyezése (</a:t>
            </a:r>
            <a:r>
              <a:rPr lang="hu-HU" altLang="hu-HU" dirty="0" err="1">
                <a:solidFill>
                  <a:schemeClr val="tx1"/>
                </a:solidFill>
                <a:cs typeface="Calibri" panose="020F0502020204030204" pitchFamily="34" charset="0"/>
              </a:rPr>
              <a:t>merchandising</a:t>
            </a: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)</a:t>
            </a:r>
            <a:endParaRPr lang="hu-HU" altLang="hu-HU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1891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A felhasználási szerződések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lnSpc>
                <a:spcPct val="80000"/>
              </a:lnSpc>
              <a:defRPr/>
            </a:pPr>
            <a:r>
              <a:rPr lang="hu-HU" altLang="hu-HU" sz="2800" b="1" dirty="0"/>
              <a:t>A szerzői alkotások </a:t>
            </a:r>
            <a:r>
              <a:rPr lang="hu-HU" altLang="hu-HU" sz="2800" b="1" dirty="0">
                <a:solidFill>
                  <a:schemeClr val="accent2"/>
                </a:solidFill>
              </a:rPr>
              <a:t>létrehozása</a:t>
            </a:r>
            <a:r>
              <a:rPr lang="hu-HU" altLang="hu-HU" sz="2800" b="1" dirty="0"/>
              <a:t> és </a:t>
            </a:r>
            <a:br>
              <a:rPr lang="hu-HU" altLang="hu-HU" sz="2800" b="1" dirty="0"/>
            </a:br>
            <a:r>
              <a:rPr lang="hu-HU" altLang="hu-HU" sz="2800" b="1" dirty="0">
                <a:solidFill>
                  <a:schemeClr val="accent2"/>
                </a:solidFill>
              </a:rPr>
              <a:t>felhasználása</a:t>
            </a:r>
            <a:r>
              <a:rPr lang="hu-HU" altLang="hu-HU" sz="2800" b="1" dirty="0"/>
              <a:t> legtöbbször szerződés </a:t>
            </a:r>
            <a:br>
              <a:rPr lang="hu-HU" altLang="hu-HU" sz="2800" b="1" dirty="0"/>
            </a:br>
            <a:r>
              <a:rPr lang="hu-HU" altLang="hu-HU" sz="2800" b="1" dirty="0"/>
              <a:t>keretében történik</a:t>
            </a:r>
          </a:p>
          <a:p>
            <a:pPr>
              <a:lnSpc>
                <a:spcPct val="80000"/>
              </a:lnSpc>
              <a:defRPr/>
            </a:pPr>
            <a:endParaRPr lang="hu-HU" altLang="hu-HU" sz="2400" b="1" dirty="0"/>
          </a:p>
          <a:p>
            <a:pPr>
              <a:lnSpc>
                <a:spcPct val="80000"/>
              </a:lnSpc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 tv. általában és nevesítve is szabályozza ezeket pl. </a:t>
            </a:r>
          </a:p>
          <a:p>
            <a:pPr lvl="1">
              <a:lnSpc>
                <a:spcPct val="80000"/>
              </a:lnSpc>
              <a:defRPr/>
            </a:pPr>
            <a:r>
              <a:rPr lang="hu-HU" altLang="hu-HU" sz="2400" dirty="0"/>
              <a:t>kiadói szerződés</a:t>
            </a:r>
          </a:p>
          <a:p>
            <a:pPr lvl="1">
              <a:lnSpc>
                <a:spcPct val="80000"/>
              </a:lnSpc>
              <a:defRPr/>
            </a:pPr>
            <a:r>
              <a:rPr lang="hu-HU" altLang="hu-HU" sz="2400" dirty="0"/>
              <a:t>sugárzási szerződés</a:t>
            </a:r>
          </a:p>
          <a:p>
            <a:pPr lvl="1">
              <a:lnSpc>
                <a:spcPct val="80000"/>
              </a:lnSpc>
              <a:defRPr/>
            </a:pPr>
            <a:r>
              <a:rPr lang="hu-HU" altLang="hu-HU" sz="2400" dirty="0"/>
              <a:t>színpadi művek felhasználási szerződés</a:t>
            </a:r>
          </a:p>
          <a:p>
            <a:pPr lvl="1">
              <a:lnSpc>
                <a:spcPct val="80000"/>
              </a:lnSpc>
              <a:defRPr/>
            </a:pPr>
            <a:r>
              <a:rPr lang="hu-HU" altLang="hu-HU" sz="2400" dirty="0"/>
              <a:t>zeneművekkel kapcsolatos szerződések</a:t>
            </a:r>
          </a:p>
          <a:p>
            <a:pPr lvl="1">
              <a:lnSpc>
                <a:spcPct val="80000"/>
              </a:lnSpc>
              <a:defRPr/>
            </a:pPr>
            <a:r>
              <a:rPr lang="hu-HU" altLang="hu-HU" sz="2400" dirty="0"/>
              <a:t>megfilmesítési </a:t>
            </a:r>
            <a:r>
              <a:rPr lang="hu-HU" altLang="hu-HU" sz="2400" dirty="0">
                <a:solidFill>
                  <a:schemeClr val="tx1"/>
                </a:solidFill>
              </a:rPr>
              <a:t>szerződés stb.</a:t>
            </a:r>
            <a:endParaRPr lang="hu-H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0959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pt-BR" altLang="hu-HU" sz="14400" b="1" dirty="0">
                <a:solidFill>
                  <a:schemeClr val="tx2"/>
                </a:solidFill>
              </a:rPr>
              <a:t>A vagyoni jogok korlátjai (2) </a:t>
            </a:r>
            <a:endParaRPr lang="hu-HU" altLang="hu-HU" sz="14400" b="1" dirty="0">
              <a:solidFill>
                <a:schemeClr val="tx2"/>
              </a:solidFill>
            </a:endParaRP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altLang="hu-HU" sz="2800" b="1" dirty="0">
                <a:solidFill>
                  <a:schemeClr val="tx1"/>
                </a:solidFill>
                <a:cs typeface="Calibri" panose="020F0502020204030204" pitchFamily="34" charset="0"/>
              </a:rPr>
              <a:t>1) A védelmi idő</a:t>
            </a:r>
          </a:p>
          <a:p>
            <a:pPr marL="514350" indent="-514350">
              <a:lnSpc>
                <a:spcPct val="90000"/>
              </a:lnSpc>
              <a:spcBef>
                <a:spcPct val="0"/>
              </a:spcBef>
              <a:buAutoNum type="arabicPeriod"/>
            </a:pPr>
            <a:endParaRPr lang="hu-HU" sz="2800" dirty="0">
              <a:solidFill>
                <a:srgbClr val="FFC000"/>
              </a:solidFill>
              <a:latin typeface="Tahoma" panose="020B060403050404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accent2"/>
                </a:solidFill>
              </a:rPr>
              <a:t>szerző életében</a:t>
            </a: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accent2"/>
                </a:solidFill>
              </a:rPr>
              <a:t>halálától számított 70 éven át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hu-HU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dirty="0">
                <a:solidFill>
                  <a:schemeClr val="tx1"/>
                </a:solidFill>
              </a:rPr>
              <a:t>A védelmi idő elteltével a szerzői jogok többé nem</a:t>
            </a:r>
            <a:br>
              <a:rPr lang="hu-HU" dirty="0">
                <a:solidFill>
                  <a:schemeClr val="tx1"/>
                </a:solidFill>
              </a:rPr>
            </a:br>
            <a:r>
              <a:rPr lang="hu-HU" dirty="0">
                <a:solidFill>
                  <a:schemeClr val="tx1"/>
                </a:solidFill>
              </a:rPr>
              <a:t>érvényesíthetők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sz="2200" dirty="0">
                <a:solidFill>
                  <a:schemeClr val="tx1"/>
                </a:solidFill>
              </a:rPr>
              <a:t>(Kivétel: a szerző emlékének megsértése címén fel lehet lépni </a:t>
            </a:r>
            <a:br>
              <a:rPr lang="hu-HU" sz="2200" dirty="0">
                <a:solidFill>
                  <a:schemeClr val="tx1"/>
                </a:solidFill>
              </a:rPr>
            </a:br>
            <a:r>
              <a:rPr lang="hu-HU" sz="2200" dirty="0">
                <a:solidFill>
                  <a:schemeClr val="tx1"/>
                </a:solidFill>
              </a:rPr>
              <a:t>olyan magatartás miatt, amely a védelmi időn belül sértené a </a:t>
            </a:r>
            <a:br>
              <a:rPr lang="hu-HU" sz="2200" dirty="0">
                <a:solidFill>
                  <a:schemeClr val="tx1"/>
                </a:solidFill>
              </a:rPr>
            </a:br>
            <a:r>
              <a:rPr lang="hu-HU" sz="2200" dirty="0">
                <a:solidFill>
                  <a:schemeClr val="tx1"/>
                </a:solidFill>
              </a:rPr>
              <a:t>szerző jogát arra, hogy a </a:t>
            </a:r>
            <a:r>
              <a:rPr lang="hu-HU" sz="2200" dirty="0" err="1">
                <a:solidFill>
                  <a:schemeClr val="tx1"/>
                </a:solidFill>
              </a:rPr>
              <a:t>művén</a:t>
            </a:r>
            <a:r>
              <a:rPr lang="hu-HU" sz="2200" dirty="0">
                <a:solidFill>
                  <a:schemeClr val="tx1"/>
                </a:solidFill>
              </a:rPr>
              <a:t> vagy a művére vonatkozó </a:t>
            </a:r>
            <a:br>
              <a:rPr lang="hu-HU" sz="2200" dirty="0">
                <a:solidFill>
                  <a:schemeClr val="tx1"/>
                </a:solidFill>
              </a:rPr>
            </a:br>
            <a:r>
              <a:rPr lang="hu-HU" sz="2200" dirty="0">
                <a:solidFill>
                  <a:schemeClr val="tx1"/>
                </a:solidFill>
              </a:rPr>
              <a:t>közleményen szerzőként feltüntessék)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849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pt-BR" altLang="hu-HU" sz="14400" b="1" dirty="0">
                <a:solidFill>
                  <a:schemeClr val="tx2"/>
                </a:solidFill>
              </a:rPr>
              <a:t>A vagyoni jogok korlátjai (2) </a:t>
            </a:r>
            <a:endParaRPr lang="hu-HU" altLang="hu-HU" sz="14400" b="1" dirty="0">
              <a:solidFill>
                <a:schemeClr val="tx2"/>
              </a:solidFill>
            </a:endParaRP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44" y="915566"/>
            <a:ext cx="8064896" cy="4152357"/>
          </a:xfrm>
        </p:spPr>
        <p:txBody>
          <a:bodyPr anchor="t">
            <a:normAutofit/>
          </a:bodyPr>
          <a:lstStyle/>
          <a:p>
            <a:r>
              <a:rPr lang="hu-HU" sz="2800" b="1" dirty="0">
                <a:solidFill>
                  <a:schemeClr val="tx1"/>
                </a:solidFill>
                <a:cs typeface="Calibri" panose="020F0502020204030204" pitchFamily="34" charset="0"/>
              </a:rPr>
              <a:t>2) Szabad</a:t>
            </a:r>
            <a:r>
              <a:rPr lang="hu-HU" sz="2800" b="1" spc="-105" dirty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r>
              <a:rPr lang="hu-HU" sz="2800" b="1" dirty="0">
                <a:solidFill>
                  <a:schemeClr val="tx1"/>
                </a:solidFill>
                <a:cs typeface="Calibri" panose="020F0502020204030204" pitchFamily="34" charset="0"/>
              </a:rPr>
              <a:t>felhasználás </a:t>
            </a: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elismert célra, </a:t>
            </a: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nem közvetlen haszonszerzés céljából,</a:t>
            </a: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korlátozásokkal</a:t>
            </a: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tx1"/>
                </a:solidFill>
              </a:rPr>
              <a:t>Törvény taxatív felsorolja </a:t>
            </a:r>
            <a:r>
              <a:rPr lang="hu-HU" altLang="hu-HU" sz="2400" dirty="0">
                <a:solidFill>
                  <a:schemeClr val="tx1"/>
                </a:solidFill>
              </a:rPr>
              <a:t>(pl. idézés, magáncélú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másolat, iskolai célú felhasználás, tömegtájékoztatás,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tudományos és ismeretterjesztési célú felhasználás)</a:t>
            </a: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nem kell a szerző hozzájárulása</a:t>
            </a: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nem jár neki díjazás, a szabad felhasználás mindig díjtalan</a:t>
            </a:r>
            <a:endParaRPr lang="hu-HU" sz="2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5013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pt-BR" altLang="hu-HU" sz="14400" b="1" dirty="0">
                <a:solidFill>
                  <a:schemeClr val="tx2"/>
                </a:solidFill>
              </a:rPr>
              <a:t>A szerzői jog bitorlása</a:t>
            </a:r>
            <a:endParaRPr lang="hu-HU" altLang="hu-HU" sz="14400" b="1" dirty="0">
              <a:solidFill>
                <a:schemeClr val="tx2"/>
              </a:solidFill>
            </a:endParaRP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lnSpc>
                <a:spcPct val="80000"/>
              </a:lnSpc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 szerzői jogviszony: </a:t>
            </a:r>
            <a:r>
              <a:rPr lang="hu-HU" altLang="hu-HU" sz="2400" b="1" dirty="0">
                <a:solidFill>
                  <a:schemeClr val="accent2"/>
                </a:solidFill>
              </a:rPr>
              <a:t>abszolút szerkezetű és negatív </a:t>
            </a:r>
            <a:br>
              <a:rPr lang="hu-HU" altLang="hu-HU" sz="2400" b="1" dirty="0">
                <a:solidFill>
                  <a:schemeClr val="accent2"/>
                </a:solidFill>
              </a:rPr>
            </a:br>
            <a:r>
              <a:rPr lang="hu-HU" altLang="hu-HU" sz="2400" b="1" dirty="0">
                <a:solidFill>
                  <a:schemeClr val="accent2"/>
                </a:solidFill>
              </a:rPr>
              <a:t>tartalmú</a:t>
            </a:r>
          </a:p>
          <a:p>
            <a:pPr>
              <a:lnSpc>
                <a:spcPct val="80000"/>
              </a:lnSpc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Azaz a jogosulton kívül mindenkinek tartózkodnia kell megsértésétől, mert ez </a:t>
            </a:r>
            <a:r>
              <a:rPr lang="hu-HU" altLang="hu-HU" sz="2400" b="1" dirty="0">
                <a:solidFill>
                  <a:schemeClr val="tx2"/>
                </a:solidFill>
              </a:rPr>
              <a:t>szerzői jogbitorlás</a:t>
            </a:r>
          </a:p>
          <a:p>
            <a:pPr>
              <a:lnSpc>
                <a:spcPct val="80000"/>
              </a:lnSpc>
              <a:defRPr/>
            </a:pPr>
            <a:endParaRPr lang="hu-HU" altLang="hu-HU" sz="2400" dirty="0"/>
          </a:p>
          <a:p>
            <a:pPr>
              <a:lnSpc>
                <a:spcPct val="80000"/>
              </a:lnSpc>
              <a:defRPr/>
            </a:pPr>
            <a:r>
              <a:rPr lang="hu-HU" altLang="hu-HU" sz="2400" b="1" dirty="0">
                <a:solidFill>
                  <a:schemeClr val="tx1"/>
                </a:solidFill>
              </a:rPr>
              <a:t>Általában a vagyoni jogokat sértik meg</a:t>
            </a:r>
          </a:p>
          <a:p>
            <a:pPr>
              <a:lnSpc>
                <a:spcPct val="80000"/>
              </a:lnSpc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 szankció lehet:</a:t>
            </a:r>
          </a:p>
          <a:p>
            <a:pPr lvl="1">
              <a:lnSpc>
                <a:spcPct val="80000"/>
              </a:lnSpc>
              <a:defRPr/>
            </a:pPr>
            <a:r>
              <a:rPr lang="hu-HU" altLang="hu-HU" sz="2400" dirty="0"/>
              <a:t>büntetőjogi</a:t>
            </a:r>
          </a:p>
          <a:p>
            <a:pPr lvl="1">
              <a:lnSpc>
                <a:spcPct val="80000"/>
              </a:lnSpc>
              <a:defRPr/>
            </a:pPr>
            <a:r>
              <a:rPr lang="hu-HU" altLang="hu-HU" sz="2400" dirty="0"/>
              <a:t>szabálysértési</a:t>
            </a:r>
          </a:p>
          <a:p>
            <a:pPr lvl="1">
              <a:lnSpc>
                <a:spcPct val="80000"/>
              </a:lnSpc>
              <a:defRPr/>
            </a:pPr>
            <a:r>
              <a:rPr lang="hu-HU" altLang="hu-HU" sz="2400" dirty="0"/>
              <a:t>polgári jogi</a:t>
            </a:r>
            <a:endParaRPr lang="hu-H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5296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altLang="hu-HU" sz="14400" b="1" dirty="0">
              <a:solidFill>
                <a:schemeClr val="tx2"/>
              </a:solidFill>
            </a:endParaRP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sz="2800" b="1" dirty="0">
                <a:solidFill>
                  <a:schemeClr val="tx1"/>
                </a:solidFill>
                <a:cs typeface="Calibri"/>
              </a:rPr>
              <a:t>Legtipikusabb jogbitorlás a többszörözés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dirty="0">
                <a:solidFill>
                  <a:schemeClr val="tx1"/>
                </a:solidFill>
              </a:rPr>
              <a:t>Minden olyan rögzítés, amely a művet közvetve vagy </a:t>
            </a:r>
            <a:br>
              <a:rPr lang="hu-HU" dirty="0">
                <a:solidFill>
                  <a:schemeClr val="tx1"/>
                </a:solidFill>
              </a:rPr>
            </a:br>
            <a:r>
              <a:rPr lang="hu-HU" dirty="0">
                <a:solidFill>
                  <a:schemeClr val="tx1"/>
                </a:solidFill>
              </a:rPr>
              <a:t>közvetlenül érzékelhetővé teszi (már egy másolat </a:t>
            </a:r>
            <a:br>
              <a:rPr lang="hu-HU" dirty="0">
                <a:solidFill>
                  <a:schemeClr val="tx1"/>
                </a:solidFill>
              </a:rPr>
            </a:br>
            <a:r>
              <a:rPr lang="hu-HU" dirty="0">
                <a:solidFill>
                  <a:schemeClr val="tx1"/>
                </a:solidFill>
              </a:rPr>
              <a:t>előállítása többszörözésnek tekinthető)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dirty="0">
                <a:solidFill>
                  <a:schemeClr val="tx1"/>
                </a:solidFill>
              </a:rPr>
              <a:t>Többszörözés különösen: a nyomtatás, fénymásolás, </a:t>
            </a:r>
            <a:br>
              <a:rPr lang="hu-HU" dirty="0">
                <a:solidFill>
                  <a:schemeClr val="tx1"/>
                </a:solidFill>
              </a:rPr>
            </a:br>
            <a:r>
              <a:rPr lang="hu-HU" dirty="0">
                <a:solidFill>
                  <a:schemeClr val="tx1"/>
                </a:solidFill>
              </a:rPr>
              <a:t>a digitális formában történő tárolás, stb.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hu-HU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dirty="0">
                <a:solidFill>
                  <a:schemeClr val="tx1"/>
                </a:solidFill>
              </a:rPr>
              <a:t>A többszörözést főszabályként csak a szerző vagy a </a:t>
            </a:r>
            <a:br>
              <a:rPr lang="hu-HU" dirty="0">
                <a:solidFill>
                  <a:schemeClr val="tx1"/>
                </a:solidFill>
              </a:rPr>
            </a:br>
            <a:r>
              <a:rPr lang="hu-HU" dirty="0">
                <a:solidFill>
                  <a:schemeClr val="tx1"/>
                </a:solidFill>
              </a:rPr>
              <a:t>felhasználó jogosult engedélyezni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hu-HU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978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3548" y="195486"/>
            <a:ext cx="853244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Munkaviszonyban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létrehozott mű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Ha a mű elkészítése a szerző  munkaviszonyból </a:t>
            </a:r>
            <a:b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folyó kötelessége, a mű átadásával a vagyoni </a:t>
            </a:r>
            <a:b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jogokat a szerző jogutódjaként a munkáltató </a:t>
            </a:r>
            <a:b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szerzi meg,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hu-HU" altLang="hu-HU" sz="28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feltéve, hogy nincs külön megállapodás </a:t>
            </a:r>
            <a:endParaRPr lang="hu-H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8626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altLang="ko-KR" sz="3000" dirty="0">
                <a:latin typeface="+mj-lt"/>
              </a:rPr>
              <a:t>Szomszédos jogok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3238223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95486"/>
            <a:ext cx="914400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Az előadóművészek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   szomszédos joga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lnSpc>
                <a:spcPct val="90000"/>
              </a:lnSpc>
              <a:defRPr/>
            </a:pPr>
            <a:r>
              <a:rPr lang="hu-HU" altLang="hu-HU" dirty="0">
                <a:solidFill>
                  <a:schemeClr val="tx1"/>
                </a:solidFill>
              </a:rPr>
              <a:t>Ez azt jelenti, hogy a védelem arra is vonatkozik, </a:t>
            </a:r>
            <a:br>
              <a:rPr lang="hu-HU" altLang="hu-HU" dirty="0">
                <a:solidFill>
                  <a:schemeClr val="tx1"/>
                </a:solidFill>
              </a:rPr>
            </a:br>
            <a:r>
              <a:rPr lang="hu-HU" altLang="hu-HU" b="1" dirty="0">
                <a:solidFill>
                  <a:schemeClr val="accent2"/>
                </a:solidFill>
              </a:rPr>
              <a:t>akinek tevékenysége a szerzői alkotás </a:t>
            </a:r>
            <a:br>
              <a:rPr lang="hu-HU" altLang="hu-HU" b="1" dirty="0">
                <a:solidFill>
                  <a:schemeClr val="accent2"/>
                </a:solidFill>
              </a:rPr>
            </a:br>
            <a:r>
              <a:rPr lang="hu-HU" altLang="hu-HU" b="1" dirty="0">
                <a:solidFill>
                  <a:schemeClr val="accent2"/>
                </a:solidFill>
              </a:rPr>
              <a:t>felhasználása érdekében </a:t>
            </a:r>
            <a:r>
              <a:rPr lang="hu-HU" altLang="hu-HU" dirty="0">
                <a:solidFill>
                  <a:schemeClr val="tx1"/>
                </a:solidFill>
              </a:rPr>
              <a:t>(gyártás, forgalmazás, </a:t>
            </a:r>
            <a:br>
              <a:rPr lang="hu-HU" altLang="hu-HU" dirty="0">
                <a:solidFill>
                  <a:schemeClr val="tx1"/>
                </a:solidFill>
              </a:rPr>
            </a:br>
            <a:r>
              <a:rPr lang="hu-HU" altLang="hu-HU" dirty="0">
                <a:solidFill>
                  <a:schemeClr val="tx1"/>
                </a:solidFill>
              </a:rPr>
              <a:t>közvetítés) </a:t>
            </a:r>
            <a:r>
              <a:rPr lang="hu-HU" altLang="hu-HU" b="1" dirty="0">
                <a:solidFill>
                  <a:schemeClr val="accent2"/>
                </a:solidFill>
              </a:rPr>
              <a:t>történik</a:t>
            </a:r>
          </a:p>
          <a:p>
            <a:pPr>
              <a:lnSpc>
                <a:spcPct val="90000"/>
              </a:lnSpc>
              <a:defRPr/>
            </a:pPr>
            <a:r>
              <a:rPr lang="hu-HU" altLang="hu-HU" b="1" dirty="0">
                <a:solidFill>
                  <a:schemeClr val="tx1"/>
                </a:solidFill>
              </a:rPr>
              <a:t>Idetartoznak</a:t>
            </a:r>
            <a:r>
              <a:rPr lang="hu-HU" altLang="hu-HU" dirty="0">
                <a:solidFill>
                  <a:schemeClr val="tx1"/>
                </a:solidFill>
              </a:rPr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hu-HU" altLang="hu-HU" sz="2200" dirty="0"/>
              <a:t>előadóművészek</a:t>
            </a:r>
          </a:p>
          <a:p>
            <a:pPr lvl="1">
              <a:lnSpc>
                <a:spcPct val="90000"/>
              </a:lnSpc>
              <a:defRPr/>
            </a:pPr>
            <a:r>
              <a:rPr lang="hu-HU" altLang="hu-HU" sz="2200" dirty="0"/>
              <a:t>a hangfelvételt előállítók</a:t>
            </a:r>
          </a:p>
          <a:p>
            <a:pPr lvl="1">
              <a:lnSpc>
                <a:spcPct val="90000"/>
              </a:lnSpc>
              <a:defRPr/>
            </a:pPr>
            <a:r>
              <a:rPr lang="hu-HU" altLang="hu-HU" sz="2200" dirty="0"/>
              <a:t>a rádió- és TV-szervezetek</a:t>
            </a:r>
          </a:p>
          <a:p>
            <a:pPr>
              <a:lnSpc>
                <a:spcPct val="90000"/>
              </a:lnSpc>
              <a:defRPr/>
            </a:pPr>
            <a:endParaRPr lang="hu-HU" altLang="hu-HU" sz="2800" b="1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hu-HU" altLang="hu-HU" b="1" dirty="0">
                <a:solidFill>
                  <a:schemeClr val="tx1"/>
                </a:solidFill>
              </a:rPr>
              <a:t>Az oltalmi idő: </a:t>
            </a:r>
            <a:r>
              <a:rPr lang="hu-HU" altLang="hu-HU" b="1" dirty="0">
                <a:solidFill>
                  <a:srgbClr val="C00000"/>
                </a:solidFill>
              </a:rPr>
              <a:t>50 év</a:t>
            </a: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7EA6ADA4-33FE-40CC-ADA3-84359FF41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2355726"/>
            <a:ext cx="2592288" cy="272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8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95486"/>
            <a:ext cx="914400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Az előadóművészek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   szomszédos joga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9" y="1059583"/>
            <a:ext cx="8136904" cy="4008341"/>
          </a:xfrm>
        </p:spPr>
        <p:txBody>
          <a:bodyPr anchor="t"/>
          <a:lstStyle/>
          <a:p>
            <a:pPr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Az előadóművész engedélye kell pl.</a:t>
            </a:r>
          </a:p>
          <a:p>
            <a:pPr marL="342892" indent="-342892">
              <a:buFont typeface="Wingdings" panose="05000000000000000000" pitchFamily="2" charset="2"/>
              <a:buChar char="§"/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Nem rögzítésre szánt (=rögzítetlen) előadása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rögzítéséhez</a:t>
            </a:r>
          </a:p>
          <a:p>
            <a:pPr marL="342892" indent="-342892">
              <a:buFont typeface="Wingdings" panose="05000000000000000000" pitchFamily="2" charset="2"/>
              <a:buChar char="§"/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Rögzítetlen előadását sugárzásához (kivéve, ha eleve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ilyen az előadás)</a:t>
            </a:r>
          </a:p>
          <a:p>
            <a:pPr marL="342892" indent="-342892">
              <a:buFont typeface="Wingdings" panose="05000000000000000000" pitchFamily="2" charset="2"/>
              <a:buChar char="§"/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Rögzített előadás többszörözéséhez</a:t>
            </a:r>
          </a:p>
          <a:p>
            <a:pPr>
              <a:defRPr/>
            </a:pPr>
            <a:endParaRPr lang="hu-HU" altLang="hu-HU" sz="2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Mindezért díjazás illeti meg</a:t>
            </a:r>
          </a:p>
          <a:p>
            <a:pPr algn="l"/>
            <a:endParaRPr lang="hu-HU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99C70A70-DCE4-435D-A4B8-C1EF1A788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8335" y="2859783"/>
            <a:ext cx="1902117" cy="18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232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2"/>
                </a:solidFill>
              </a:rPr>
              <a:t>     Szellemi tulajdon védelme: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3568" y="987573"/>
            <a:ext cx="7704856" cy="3888433"/>
          </a:xfrm>
        </p:spPr>
        <p:txBody>
          <a:bodyPr anchor="t"/>
          <a:lstStyle/>
          <a:p>
            <a:pPr lvl="0" algn="l" eaLnBrk="0" fontAlgn="base" latinLnBrk="0" hangingPunct="0">
              <a:spcBef>
                <a:spcPts val="0"/>
              </a:spcBef>
              <a:spcAft>
                <a:spcPts val="1200"/>
              </a:spcAft>
              <a:buClr>
                <a:srgbClr val="FFFFCC"/>
              </a:buClr>
              <a:buSzPct val="70000"/>
            </a:pPr>
            <a:b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</a:rPr>
              <a:t>a polgári jog területén belüli szabályrendszer; </a:t>
            </a:r>
          </a:p>
          <a:p>
            <a:pPr lvl="0" algn="l" eaLnBrk="0" fontAlgn="base" latinLnBrk="0" hangingPunct="0">
              <a:spcBef>
                <a:spcPts val="0"/>
              </a:spcBef>
              <a:spcAft>
                <a:spcPts val="1200"/>
              </a:spcAft>
              <a:buClr>
                <a:srgbClr val="FFFFCC"/>
              </a:buClr>
              <a:buSzPct val="70000"/>
            </a:pPr>
            <a:r>
              <a:rPr lang="hu-HU" altLang="hu-HU" sz="2600" dirty="0">
                <a:solidFill>
                  <a:schemeClr val="tx1"/>
                </a:solidFill>
                <a:latin typeface="Tahoma"/>
              </a:rPr>
              <a:t>a 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tulajdonjoghoz hasonló abszolút szerkezetű</a:t>
            </a:r>
            <a:b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jogviszony; </a:t>
            </a:r>
          </a:p>
          <a:p>
            <a:pPr lvl="0" algn="l" eaLnBrk="0" fontAlgn="base" latinLnBrk="0" hangingPunct="0">
              <a:spcBef>
                <a:spcPts val="0"/>
              </a:spcBef>
              <a:spcAft>
                <a:spcPts val="1200"/>
              </a:spcAft>
              <a:buClr>
                <a:srgbClr val="FFFFCC"/>
              </a:buClr>
              <a:buSzPct val="70000"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kizárólagos vagyoni és személyhez fűződő jogok</a:t>
            </a:r>
            <a:b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biztosításával nyújt jogi védelmet az alkotók</a:t>
            </a:r>
            <a:b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számára.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416709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altLang="ko-KR" sz="3000" dirty="0" err="1">
                <a:latin typeface="+mj-lt"/>
              </a:rPr>
              <a:t>Sui</a:t>
            </a:r>
            <a:r>
              <a:rPr lang="hu-HU" altLang="ko-KR" sz="3000" dirty="0">
                <a:latin typeface="+mj-lt"/>
              </a:rPr>
              <a:t> generis adatbázisok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20315229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pt-BR" altLang="hu-HU" sz="14400" b="1" dirty="0">
                <a:solidFill>
                  <a:schemeClr val="tx2"/>
                </a:solidFill>
              </a:rPr>
              <a:t>Sui generis adatbázisok</a:t>
            </a:r>
            <a:endParaRPr lang="hu-HU" altLang="hu-HU" sz="14400" b="1" dirty="0">
              <a:solidFill>
                <a:schemeClr val="tx2"/>
              </a:solidFill>
            </a:endParaRP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hu-HU" sz="2200" dirty="0"/>
              <a:t>Szerzői jogi védelemben részesül az az </a:t>
            </a:r>
            <a:r>
              <a:rPr lang="hu-HU" sz="2200" b="1" dirty="0">
                <a:solidFill>
                  <a:schemeClr val="accent2"/>
                </a:solidFill>
              </a:rPr>
              <a:t>adatbázis, amelynek összeállítása egyéni, eredeti jellegű szerkesztői </a:t>
            </a:r>
            <a:br>
              <a:rPr lang="hu-HU" sz="2200" b="1" dirty="0">
                <a:solidFill>
                  <a:schemeClr val="accent2"/>
                </a:solidFill>
              </a:rPr>
            </a:br>
            <a:r>
              <a:rPr lang="hu-HU" sz="2200" b="1" dirty="0">
                <a:solidFill>
                  <a:schemeClr val="accent2"/>
                </a:solidFill>
              </a:rPr>
              <a:t>tevékenységet</a:t>
            </a:r>
            <a:r>
              <a:rPr lang="hu-HU" sz="2200" dirty="0"/>
              <a:t> igényelt.</a:t>
            </a:r>
          </a:p>
          <a:p>
            <a:pPr>
              <a:lnSpc>
                <a:spcPct val="90000"/>
              </a:lnSpc>
              <a:defRPr/>
            </a:pPr>
            <a:r>
              <a:rPr lang="hu-HU" sz="2200" b="1" dirty="0">
                <a:solidFill>
                  <a:srgbClr val="C00000"/>
                </a:solidFill>
              </a:rPr>
              <a:t>adatbázis</a:t>
            </a:r>
            <a:r>
              <a:rPr lang="hu-HU" sz="2200" dirty="0">
                <a:solidFill>
                  <a:srgbClr val="C00000"/>
                </a:solidFill>
              </a:rPr>
              <a:t>:</a:t>
            </a:r>
            <a:r>
              <a:rPr lang="hu-HU" sz="2200" dirty="0"/>
              <a:t> önálló művek, adatok vagy egyéb tartalmi elemek </a:t>
            </a:r>
            <a:br>
              <a:rPr lang="hu-HU" sz="2200" dirty="0"/>
            </a:br>
            <a:r>
              <a:rPr lang="hu-HU" sz="2200" dirty="0">
                <a:solidFill>
                  <a:schemeClr val="accent2"/>
                </a:solidFill>
              </a:rPr>
              <a:t>valamely rendszer vagy módszer szerint elrendezett </a:t>
            </a:r>
            <a:br>
              <a:rPr lang="hu-HU" sz="2200" dirty="0">
                <a:solidFill>
                  <a:schemeClr val="accent2"/>
                </a:solidFill>
              </a:rPr>
            </a:br>
            <a:r>
              <a:rPr lang="hu-HU" sz="2200" dirty="0">
                <a:solidFill>
                  <a:schemeClr val="accent2"/>
                </a:solidFill>
              </a:rPr>
              <a:t>gyűjteménye</a:t>
            </a:r>
            <a:r>
              <a:rPr lang="hu-HU" sz="2200" dirty="0"/>
              <a:t>, amelynek tartalmi elemeihez - számítástechnikai </a:t>
            </a:r>
            <a:br>
              <a:rPr lang="hu-HU" sz="2200" dirty="0"/>
            </a:br>
            <a:r>
              <a:rPr lang="hu-HU" sz="2200" dirty="0"/>
              <a:t>eszközökkel vagy bármely más módon - egyedileg hozzá lehet </a:t>
            </a:r>
            <a:br>
              <a:rPr lang="hu-HU" sz="2200" dirty="0"/>
            </a:br>
            <a:r>
              <a:rPr lang="hu-HU" sz="2200" dirty="0"/>
              <a:t>férni</a:t>
            </a:r>
          </a:p>
          <a:p>
            <a:pPr>
              <a:lnSpc>
                <a:spcPct val="90000"/>
              </a:lnSpc>
              <a:defRPr/>
            </a:pPr>
            <a:r>
              <a:rPr lang="hu-HU" sz="2200" dirty="0"/>
              <a:t>Akkor, ha az </a:t>
            </a:r>
            <a:r>
              <a:rPr lang="hu-HU" sz="2200" dirty="0">
                <a:solidFill>
                  <a:schemeClr val="accent2"/>
                </a:solidFill>
              </a:rPr>
              <a:t>adatbázis tartalmának megszerzése, ellenőrzése vagy megjelenítése jelentős ráfordítást igényelt</a:t>
            </a:r>
            <a:r>
              <a:rPr lang="hu-HU" sz="2200" dirty="0"/>
              <a:t>, az adatbázis előállítója </a:t>
            </a:r>
            <a:r>
              <a:rPr lang="hu-HU" sz="2200" dirty="0" err="1"/>
              <a:t>sui</a:t>
            </a:r>
            <a:r>
              <a:rPr lang="hu-HU" sz="2200" dirty="0"/>
              <a:t> generis jogi védelemben részesül.</a:t>
            </a:r>
            <a:endParaRPr lang="hu-HU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960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endParaRPr lang="hu-HU" altLang="hu-HU" sz="14400" b="1" dirty="0">
              <a:solidFill>
                <a:schemeClr val="tx1"/>
              </a:solidFill>
            </a:endParaRP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15566"/>
            <a:ext cx="7992888" cy="3600401"/>
          </a:xfrm>
        </p:spPr>
        <p:txBody>
          <a:bodyPr anchor="t"/>
          <a:lstStyle/>
          <a:p>
            <a:r>
              <a:rPr lang="hu-HU" sz="2200" dirty="0">
                <a:solidFill>
                  <a:schemeClr val="tx1"/>
                </a:solidFill>
                <a:ea typeface="Calibri" panose="020F0502020204030204" pitchFamily="34" charset="0"/>
              </a:rPr>
              <a:t>Az adatbázis előállítójának hozzájárulása szükséges ahhoz, </a:t>
            </a:r>
            <a:br>
              <a:rPr lang="hu-HU" sz="2200" dirty="0">
                <a:solidFill>
                  <a:schemeClr val="tx1"/>
                </a:solidFill>
                <a:ea typeface="Calibri" panose="020F0502020204030204" pitchFamily="34" charset="0"/>
              </a:rPr>
            </a:br>
            <a:r>
              <a:rPr lang="hu-HU" sz="2200" dirty="0">
                <a:solidFill>
                  <a:schemeClr val="tx1"/>
                </a:solidFill>
                <a:ea typeface="Calibri" panose="020F0502020204030204" pitchFamily="34" charset="0"/>
              </a:rPr>
              <a:t>hogy az adatbázis tartalmának egészét vagy jelentős részét</a:t>
            </a:r>
          </a:p>
          <a:p>
            <a:r>
              <a:rPr lang="hu-HU" sz="2200" dirty="0">
                <a:solidFill>
                  <a:schemeClr val="tx1"/>
                </a:solidFill>
                <a:ea typeface="Calibri" panose="020F0502020204030204" pitchFamily="34" charset="0"/>
              </a:rPr>
              <a:t>&gt; </a:t>
            </a:r>
            <a:r>
              <a:rPr lang="hu-HU" sz="2200" b="1" dirty="0">
                <a:solidFill>
                  <a:schemeClr val="tx1"/>
                </a:solidFill>
                <a:ea typeface="Calibri" panose="020F0502020204030204" pitchFamily="34" charset="0"/>
              </a:rPr>
              <a:t>másolat készítése útján  többszörözzék (kimásolás);</a:t>
            </a:r>
          </a:p>
          <a:p>
            <a:r>
              <a:rPr lang="hu-HU" sz="2200" dirty="0">
                <a:solidFill>
                  <a:schemeClr val="tx1"/>
                </a:solidFill>
                <a:ea typeface="Calibri" panose="020F0502020204030204" pitchFamily="34" charset="0"/>
              </a:rPr>
              <a:t>&gt; </a:t>
            </a:r>
            <a:r>
              <a:rPr lang="hu-HU" sz="2200" b="1" dirty="0">
                <a:solidFill>
                  <a:schemeClr val="tx1"/>
                </a:solidFill>
                <a:ea typeface="Calibri" panose="020F0502020204030204" pitchFamily="34" charset="0"/>
              </a:rPr>
              <a:t>a nyilvánosság számára hozzáférhetővé tegyék </a:t>
            </a:r>
            <a:br>
              <a:rPr lang="hu-HU" sz="2200" b="1" dirty="0">
                <a:solidFill>
                  <a:schemeClr val="tx1"/>
                </a:solidFill>
                <a:ea typeface="Calibri" panose="020F0502020204030204" pitchFamily="34" charset="0"/>
              </a:rPr>
            </a:br>
            <a:r>
              <a:rPr lang="hu-HU" sz="2200" b="1" dirty="0">
                <a:solidFill>
                  <a:schemeClr val="tx1"/>
                </a:solidFill>
                <a:ea typeface="Calibri" panose="020F0502020204030204" pitchFamily="34" charset="0"/>
              </a:rPr>
              <a:t>   terjesztéssel (újrahasznosítás).</a:t>
            </a:r>
          </a:p>
          <a:p>
            <a:r>
              <a:rPr lang="hu-HU" sz="2200" b="1" dirty="0">
                <a:solidFill>
                  <a:schemeClr val="tx1"/>
                </a:solidFill>
                <a:ea typeface="Calibri" panose="020F0502020204030204" pitchFamily="34" charset="0"/>
              </a:rPr>
              <a:t>Terjesztés:</a:t>
            </a:r>
            <a:r>
              <a:rPr lang="hu-HU" sz="2200" dirty="0">
                <a:solidFill>
                  <a:schemeClr val="tx1"/>
                </a:solidFill>
                <a:ea typeface="Calibri" panose="020F0502020204030204" pitchFamily="34" charset="0"/>
              </a:rPr>
              <a:t> adásvétellel vagy a tulajdonjog más módon </a:t>
            </a:r>
            <a:br>
              <a:rPr lang="hu-HU" sz="2200" dirty="0">
                <a:solidFill>
                  <a:schemeClr val="tx1"/>
                </a:solidFill>
                <a:ea typeface="Calibri" panose="020F0502020204030204" pitchFamily="34" charset="0"/>
              </a:rPr>
            </a:br>
            <a:r>
              <a:rPr lang="hu-HU" sz="2200" dirty="0">
                <a:solidFill>
                  <a:schemeClr val="tx1"/>
                </a:solidFill>
                <a:ea typeface="Calibri" panose="020F0502020204030204" pitchFamily="34" charset="0"/>
              </a:rPr>
              <a:t>történő átruházásával való forgalomba hozatal, az országba </a:t>
            </a:r>
            <a:br>
              <a:rPr lang="hu-HU" sz="2200" dirty="0">
                <a:solidFill>
                  <a:schemeClr val="tx1"/>
                </a:solidFill>
                <a:ea typeface="Calibri" panose="020F0502020204030204" pitchFamily="34" charset="0"/>
              </a:rPr>
            </a:br>
            <a:r>
              <a:rPr lang="hu-HU" sz="2200" dirty="0">
                <a:solidFill>
                  <a:schemeClr val="tx1"/>
                </a:solidFill>
                <a:ea typeface="Calibri" panose="020F0502020204030204" pitchFamily="34" charset="0"/>
              </a:rPr>
              <a:t>forgalomba hozatali céllal történő behozatal és bérbeadás. </a:t>
            </a:r>
          </a:p>
          <a:p>
            <a:r>
              <a:rPr lang="hu-HU" sz="2200" dirty="0">
                <a:solidFill>
                  <a:schemeClr val="accent2"/>
                </a:solidFill>
                <a:ea typeface="Calibri" panose="020F0502020204030204" pitchFamily="34" charset="0"/>
              </a:rPr>
              <a:t>Ezekért a felhasználásokért </a:t>
            </a:r>
            <a:r>
              <a:rPr lang="hu-HU" sz="2200" dirty="0">
                <a:solidFill>
                  <a:schemeClr val="tx1"/>
                </a:solidFill>
                <a:ea typeface="Calibri" panose="020F0502020204030204" pitchFamily="34" charset="0"/>
              </a:rPr>
              <a:t>- főszabályként - </a:t>
            </a:r>
            <a:r>
              <a:rPr lang="hu-HU" sz="2200" dirty="0">
                <a:solidFill>
                  <a:srgbClr val="3967DE"/>
                </a:solidFill>
                <a:ea typeface="Calibri" panose="020F0502020204030204" pitchFamily="34" charset="0"/>
              </a:rPr>
              <a:t>díjazás jár.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458037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3563888" y="267494"/>
            <a:ext cx="558011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dirty="0">
                <a:latin typeface="Arial" pitchFamily="34" charset="0"/>
                <a:cs typeface="Arial" pitchFamily="34" charset="0"/>
              </a:rPr>
              <a:t>Iparjogvédelem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 Same Side Corner Rectangle 25"/>
          <p:cNvSpPr/>
          <p:nvPr/>
        </p:nvSpPr>
        <p:spPr>
          <a:xfrm rot="16200000">
            <a:off x="6191958" y="-1125724"/>
            <a:ext cx="540000" cy="536408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7" name="Oval 26"/>
          <p:cNvSpPr/>
          <p:nvPr/>
        </p:nvSpPr>
        <p:spPr>
          <a:xfrm>
            <a:off x="3822879" y="1322320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TextBox 8"/>
          <p:cNvSpPr txBox="1"/>
          <p:nvPr/>
        </p:nvSpPr>
        <p:spPr>
          <a:xfrm>
            <a:off x="3835083" y="137165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 rot="16200000">
            <a:off x="6275955" y="-349326"/>
            <a:ext cx="540000" cy="519609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4" name="Oval 23"/>
          <p:cNvSpPr/>
          <p:nvPr/>
        </p:nvSpPr>
        <p:spPr>
          <a:xfrm>
            <a:off x="3982653" y="2014721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5" name="TextBox 12"/>
          <p:cNvSpPr txBox="1"/>
          <p:nvPr/>
        </p:nvSpPr>
        <p:spPr>
          <a:xfrm>
            <a:off x="3998423" y="206405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6336478" y="403601"/>
            <a:ext cx="540000" cy="507504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Oval 20"/>
          <p:cNvSpPr/>
          <p:nvPr/>
        </p:nvSpPr>
        <p:spPr>
          <a:xfrm>
            <a:off x="4117716" y="2707122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TextBox 16"/>
          <p:cNvSpPr txBox="1"/>
          <p:nvPr/>
        </p:nvSpPr>
        <p:spPr>
          <a:xfrm>
            <a:off x="4131686" y="275645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 Same Side Corner Rectangle 16"/>
          <p:cNvSpPr/>
          <p:nvPr/>
        </p:nvSpPr>
        <p:spPr>
          <a:xfrm rot="16200000">
            <a:off x="6217536" y="977060"/>
            <a:ext cx="540000" cy="53129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3875339" y="3399523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TextBox 20"/>
          <p:cNvSpPr txBox="1"/>
          <p:nvPr/>
        </p:nvSpPr>
        <p:spPr>
          <a:xfrm>
            <a:off x="3892207" y="344885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 Same Side Corner Rectangle 13"/>
          <p:cNvSpPr/>
          <p:nvPr/>
        </p:nvSpPr>
        <p:spPr>
          <a:xfrm rot="16200000">
            <a:off x="6133536" y="1585461"/>
            <a:ext cx="540000" cy="548092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>
            <a:off x="3715564" y="4091924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6" name="TextBox 24"/>
          <p:cNvSpPr txBox="1"/>
          <p:nvPr/>
        </p:nvSpPr>
        <p:spPr>
          <a:xfrm>
            <a:off x="3721315" y="414125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05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25"/>
          <p:cNvSpPr txBox="1"/>
          <p:nvPr/>
        </p:nvSpPr>
        <p:spPr bwMode="auto">
          <a:xfrm>
            <a:off x="4380174" y="1371981"/>
            <a:ext cx="4135741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Szabadalmi jog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26"/>
          <p:cNvSpPr txBox="1"/>
          <p:nvPr/>
        </p:nvSpPr>
        <p:spPr bwMode="auto">
          <a:xfrm>
            <a:off x="4520625" y="2080409"/>
            <a:ext cx="4135741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Használati mintaoltalom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27"/>
          <p:cNvSpPr txBox="1"/>
          <p:nvPr/>
        </p:nvSpPr>
        <p:spPr bwMode="auto">
          <a:xfrm>
            <a:off x="4593096" y="2756132"/>
            <a:ext cx="3990797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Formatervezési mintaoltalom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28"/>
          <p:cNvSpPr txBox="1"/>
          <p:nvPr/>
        </p:nvSpPr>
        <p:spPr bwMode="auto">
          <a:xfrm>
            <a:off x="4419665" y="3468124"/>
            <a:ext cx="4135741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Árujelzők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29"/>
          <p:cNvSpPr txBox="1"/>
          <p:nvPr/>
        </p:nvSpPr>
        <p:spPr bwMode="auto">
          <a:xfrm>
            <a:off x="4257343" y="4141258"/>
            <a:ext cx="4135741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Know-how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Kép 29">
            <a:extLst>
              <a:ext uri="{FF2B5EF4-FFF2-40B4-BE49-F238E27FC236}">
                <a16:creationId xmlns:a16="http://schemas.microsoft.com/office/drawing/2014/main" id="{D76021B0-E226-47C9-887E-0B82074664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32440" y="4624120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163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     Iparjogvédelem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3568" y="1347615"/>
            <a:ext cx="8064896" cy="3168352"/>
          </a:xfrm>
        </p:spPr>
        <p:txBody>
          <a:bodyPr anchor="t"/>
          <a:lstStyle/>
          <a:p>
            <a:r>
              <a:rPr lang="hu-HU" dirty="0">
                <a:solidFill>
                  <a:schemeClr val="tx1"/>
                </a:solidFill>
              </a:rPr>
              <a:t>Az iparjogvédelem a szellemi alkotások jogának </a:t>
            </a:r>
            <a:br>
              <a:rPr lang="hu-HU" dirty="0">
                <a:solidFill>
                  <a:schemeClr val="tx1"/>
                </a:solidFill>
              </a:rPr>
            </a:br>
            <a:r>
              <a:rPr lang="hu-HU" dirty="0">
                <a:solidFill>
                  <a:schemeClr val="tx1"/>
                </a:solidFill>
              </a:rPr>
              <a:t>elkülönült területe, amely komplex rendszert alkot.</a:t>
            </a:r>
          </a:p>
          <a:p>
            <a:endParaRPr lang="hu-HU" dirty="0">
              <a:solidFill>
                <a:schemeClr val="tx1"/>
              </a:solidFill>
            </a:endParaRPr>
          </a:p>
          <a:p>
            <a:r>
              <a:rPr lang="hu-HU" dirty="0">
                <a:solidFill>
                  <a:schemeClr val="tx1"/>
                </a:solidFill>
              </a:rPr>
              <a:t>Az ipari tulajdon tárgyai védelmét valósítja meg és </a:t>
            </a:r>
            <a:br>
              <a:rPr lang="hu-HU" dirty="0">
                <a:solidFill>
                  <a:schemeClr val="tx1"/>
                </a:solidFill>
              </a:rPr>
            </a:br>
            <a:r>
              <a:rPr lang="hu-HU" dirty="0">
                <a:solidFill>
                  <a:schemeClr val="tx1"/>
                </a:solidFill>
              </a:rPr>
              <a:t>a műszaki alkotások létrehozásának ösztönzését, </a:t>
            </a:r>
            <a:br>
              <a:rPr lang="hu-HU" dirty="0">
                <a:solidFill>
                  <a:schemeClr val="tx1"/>
                </a:solidFill>
              </a:rPr>
            </a:br>
            <a:r>
              <a:rPr lang="hu-HU" dirty="0">
                <a:solidFill>
                  <a:schemeClr val="tx1"/>
                </a:solidFill>
              </a:rPr>
              <a:t>értékesítését szolgálja.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716288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Oltalom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347615"/>
            <a:ext cx="7920880" cy="3168352"/>
          </a:xfrm>
        </p:spPr>
        <p:txBody>
          <a:bodyPr anchor="t"/>
          <a:lstStyle/>
          <a:p>
            <a:pPr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A lajstromozással keletkező oltalom </a:t>
            </a:r>
            <a:r>
              <a:rPr lang="hu-HU" altLang="hu-HU" b="1" dirty="0">
                <a:solidFill>
                  <a:schemeClr val="accent2"/>
                </a:solidFill>
                <a:cs typeface="Calibri" panose="020F0502020204030204" pitchFamily="34" charset="0"/>
              </a:rPr>
              <a:t>kizárólagos  jogokat biztosít az oltalom tárgyának hasznosítására,  használatára.</a:t>
            </a:r>
          </a:p>
          <a:p>
            <a:pPr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Azaz a jogosult bárkit  eltilthat a hasznosítástól, használattól, ill. kizárólag ő  engedélyezheti más számára a hasznosítást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50119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Az iparjogvédelem területei: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848872" cy="3456385"/>
          </a:xfrm>
        </p:spPr>
        <p:txBody>
          <a:bodyPr anchor="t"/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tx1"/>
                </a:solidFill>
                <a:sym typeface="Symbol" panose="05050102010706020507" pitchFamily="18" charset="2"/>
              </a:rPr>
              <a:t>Találmányok</a:t>
            </a:r>
            <a:r>
              <a:rPr lang="hu-HU" sz="2800" dirty="0">
                <a:solidFill>
                  <a:schemeClr val="tx1"/>
                </a:solidFill>
                <a:sym typeface="Symbol" panose="05050102010706020507" pitchFamily="18" charset="2"/>
              </a:rPr>
              <a:t> (szabadalom)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tx1"/>
                </a:solidFill>
                <a:sym typeface="Symbol" panose="05050102010706020507" pitchFamily="18" charset="2"/>
              </a:rPr>
              <a:t>Használati minta­oltalom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tx1"/>
                </a:solidFill>
                <a:sym typeface="Symbol" panose="05050102010706020507" pitchFamily="18" charset="2"/>
              </a:rPr>
              <a:t>Formatervezési minta­oltalom </a:t>
            </a:r>
            <a:r>
              <a:rPr lang="hu-HU" sz="2800" dirty="0">
                <a:solidFill>
                  <a:schemeClr val="tx1"/>
                </a:solidFill>
                <a:sym typeface="Symbol" panose="05050102010706020507" pitchFamily="18" charset="2"/>
              </a:rPr>
              <a:t>(dizájn)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tx1"/>
                </a:solidFill>
                <a:sym typeface="Symbol" panose="05050102010706020507" pitchFamily="18" charset="2"/>
              </a:rPr>
              <a:t>Árujelzők</a:t>
            </a:r>
          </a:p>
          <a:p>
            <a:r>
              <a:rPr lang="hu-HU" sz="2800" dirty="0">
                <a:solidFill>
                  <a:schemeClr val="tx1"/>
                </a:solidFill>
                <a:sym typeface="Symbol" panose="05050102010706020507" pitchFamily="18" charset="2"/>
              </a:rPr>
              <a:t>	- védjegy</a:t>
            </a:r>
          </a:p>
          <a:p>
            <a:r>
              <a:rPr lang="hu-HU" sz="2800" dirty="0">
                <a:solidFill>
                  <a:schemeClr val="tx1"/>
                </a:solidFill>
                <a:sym typeface="Symbol" panose="05050102010706020507" pitchFamily="18" charset="2"/>
              </a:rPr>
              <a:t>	- földrajzi árujelzők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tx1"/>
                </a:solidFill>
                <a:sym typeface="Symbol" panose="05050102010706020507" pitchFamily="18" charset="2"/>
              </a:rPr>
              <a:t>Növényfajták 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AFC63485-91D6-4411-AC70-40DE219D5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0037" y="2625634"/>
            <a:ext cx="2523963" cy="251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5042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altLang="ko-KR" sz="3000" dirty="0">
                <a:latin typeface="+mj-lt"/>
              </a:rPr>
              <a:t>Szabadalmi jog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33245942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Szabadalom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843558"/>
            <a:ext cx="8064896" cy="4299942"/>
          </a:xfrm>
        </p:spPr>
        <p:txBody>
          <a:bodyPr anchor="t">
            <a:normAutofit fontScale="92500" lnSpcReduction="10000"/>
          </a:bodyPr>
          <a:lstStyle/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200" b="1" dirty="0">
                <a:solidFill>
                  <a:schemeClr val="tx1"/>
                </a:solidFill>
                <a:cs typeface="Calibri" panose="020F0502020204030204" pitchFamily="34" charset="0"/>
              </a:rPr>
              <a:t>Szabadalmazható minden 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200" dirty="0">
                <a:solidFill>
                  <a:schemeClr val="tx1"/>
                </a:solidFill>
                <a:cs typeface="Calibri" panose="020F0502020204030204" pitchFamily="34" charset="0"/>
              </a:rPr>
              <a:t>	- </a:t>
            </a:r>
            <a:r>
              <a:rPr lang="hu-HU" altLang="hu-HU" sz="2200" b="1" dirty="0">
                <a:solidFill>
                  <a:schemeClr val="accent2"/>
                </a:solidFill>
                <a:cs typeface="Calibri" panose="020F0502020204030204" pitchFamily="34" charset="0"/>
              </a:rPr>
              <a:t>új, 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200" b="1" dirty="0">
                <a:solidFill>
                  <a:schemeClr val="accent2"/>
                </a:solidFill>
                <a:cs typeface="Calibri" panose="020F0502020204030204" pitchFamily="34" charset="0"/>
              </a:rPr>
              <a:t>	- feltalálói tevékenységen alapuló, 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200" b="1" dirty="0">
                <a:solidFill>
                  <a:schemeClr val="accent2"/>
                </a:solidFill>
                <a:cs typeface="Calibri" panose="020F0502020204030204" pitchFamily="34" charset="0"/>
              </a:rPr>
              <a:t>	- iparilag alkalmazható 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200" dirty="0">
                <a:solidFill>
                  <a:schemeClr val="tx1"/>
                </a:solidFill>
                <a:cs typeface="Calibri" panose="020F0502020204030204" pitchFamily="34" charset="0"/>
              </a:rPr>
              <a:t>találmány a technika bármely területén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endParaRPr lang="hu-HU" altLang="hu-HU" sz="22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200" b="1" dirty="0">
                <a:solidFill>
                  <a:schemeClr val="tx1"/>
                </a:solidFill>
                <a:cs typeface="Calibri" panose="020F0502020204030204" pitchFamily="34" charset="0"/>
              </a:rPr>
              <a:t>Nem lehet oltalom tárgya: 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200" dirty="0">
                <a:solidFill>
                  <a:schemeClr val="tx1"/>
                </a:solidFill>
                <a:cs typeface="Calibri" panose="020F0502020204030204" pitchFamily="34" charset="0"/>
              </a:rPr>
              <a:t>&gt; felfedezés, tudományos elmélet, matematikai  módszer, 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200" dirty="0">
                <a:solidFill>
                  <a:schemeClr val="tx1"/>
                </a:solidFill>
                <a:cs typeface="Calibri" panose="020F0502020204030204" pitchFamily="34" charset="0"/>
              </a:rPr>
              <a:t>&gt; esztétikai alkotás, 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200" dirty="0">
                <a:solidFill>
                  <a:schemeClr val="tx1"/>
                </a:solidFill>
                <a:cs typeface="Calibri" panose="020F0502020204030204" pitchFamily="34" charset="0"/>
              </a:rPr>
              <a:t>&gt; szellemi tevékenységre, játékra, üzletvitelre  vonatkozó terv, szabály vagy eljárás, 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200" dirty="0">
                <a:solidFill>
                  <a:schemeClr val="tx1"/>
                </a:solidFill>
                <a:cs typeface="Calibri" panose="020F0502020204030204" pitchFamily="34" charset="0"/>
              </a:rPr>
              <a:t>&gt; a számítógépi program, 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200" dirty="0">
                <a:solidFill>
                  <a:schemeClr val="tx1"/>
                </a:solidFill>
                <a:cs typeface="Calibri" panose="020F0502020204030204" pitchFamily="34" charset="0"/>
              </a:rPr>
              <a:t>&gt; az  információk megjelenítése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B65B7C23-F596-41AF-B3A4-40F9F468C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248" y="1059582"/>
            <a:ext cx="2339752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800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endParaRPr lang="hu-HU" altLang="hu-HU" sz="14400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15566"/>
            <a:ext cx="7992888" cy="4032448"/>
          </a:xfrm>
        </p:spPr>
        <p:txBody>
          <a:bodyPr anchor="t">
            <a:normAutofit fontScale="85000" lnSpcReduction="20000"/>
          </a:bodyPr>
          <a:lstStyle/>
          <a:p>
            <a:pPr>
              <a:spcBef>
                <a:spcPct val="0"/>
              </a:spcBef>
            </a:pPr>
            <a:r>
              <a:rPr lang="hu-HU" altLang="hu-HU" sz="2800" b="1" dirty="0">
                <a:solidFill>
                  <a:schemeClr val="accent2"/>
                </a:solidFill>
                <a:cs typeface="Calibri" panose="020F0502020204030204" pitchFamily="34" charset="0"/>
              </a:rPr>
              <a:t>Újdonság követelménye</a:t>
            </a:r>
            <a:r>
              <a:rPr lang="hu-HU" altLang="hu-HU" sz="2800" dirty="0">
                <a:cs typeface="Calibri" panose="020F0502020204030204" pitchFamily="34" charset="0"/>
              </a:rPr>
              <a:t>: </a:t>
            </a: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nem tartozik a technika </a:t>
            </a:r>
            <a:b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állásához, azaz sehol a világon nem vált hozzáférhetővé </a:t>
            </a:r>
            <a:b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cs typeface="Calibri" panose="020F0502020204030204" pitchFamily="34" charset="0"/>
              </a:rPr>
              <a:t>írásbeli közlés, szóbeli ismertetés  vagy gyakorlatbavétel útján a legelső bejelentés időpontja előtt </a:t>
            </a:r>
            <a:r>
              <a:rPr lang="hu-HU" altLang="hu-HU" sz="2800" dirty="0">
                <a:cs typeface="Calibri" panose="020F0502020204030204" pitchFamily="34" charset="0"/>
              </a:rPr>
              <a:t>(</a:t>
            </a:r>
            <a: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  <a:t>abszolút </a:t>
            </a:r>
            <a:b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</a:br>
            <a: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  <a:t>újdonság</a:t>
            </a:r>
            <a:r>
              <a:rPr lang="hu-HU" altLang="hu-HU" sz="2800" dirty="0">
                <a:cs typeface="Calibri" panose="020F0502020204030204" pitchFamily="34" charset="0"/>
              </a:rPr>
              <a:t>)</a:t>
            </a:r>
          </a:p>
          <a:p>
            <a:pPr>
              <a:spcBef>
                <a:spcPct val="0"/>
              </a:spcBef>
            </a:pPr>
            <a:endParaRPr lang="hu-HU" altLang="hu-HU" sz="2800" dirty="0"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800" b="1" dirty="0">
                <a:solidFill>
                  <a:schemeClr val="accent2"/>
                </a:solidFill>
              </a:rPr>
              <a:t>Feltalálói tevékenységen </a:t>
            </a:r>
            <a:r>
              <a:rPr lang="hu-HU" altLang="hu-HU" sz="2800" dirty="0">
                <a:solidFill>
                  <a:schemeClr val="tx1"/>
                </a:solidFill>
              </a:rPr>
              <a:t>alapul a találmány, ha a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technika állásához képest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chemeClr val="accent2"/>
                </a:solidFill>
              </a:rPr>
              <a:t>szakember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számára nem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nyilvánvaló</a:t>
            </a:r>
          </a:p>
          <a:p>
            <a:pPr>
              <a:spcBef>
                <a:spcPct val="0"/>
              </a:spcBef>
            </a:pPr>
            <a:endParaRPr lang="hu-HU" altLang="hu-HU" sz="2800" dirty="0"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800" b="1" dirty="0">
                <a:solidFill>
                  <a:schemeClr val="accent2"/>
                </a:solidFill>
              </a:rPr>
              <a:t>Ipari alkalmazhatóság követelménye</a:t>
            </a:r>
            <a:r>
              <a:rPr lang="hu-HU" altLang="hu-HU" sz="2800" dirty="0"/>
              <a:t>:</a:t>
            </a:r>
          </a:p>
          <a:p>
            <a:pPr>
              <a:spcBef>
                <a:spcPct val="0"/>
              </a:spcBef>
            </a:pPr>
            <a:r>
              <a:rPr lang="hu-HU" altLang="hu-HU" sz="2800" dirty="0">
                <a:solidFill>
                  <a:schemeClr val="tx1"/>
                </a:solidFill>
              </a:rPr>
              <a:t>Ha az ipar vagy a mezőgazdaság valamelyik ágában 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előállítható vagy használható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06435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Szellemi alkotás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Azok az alkotások, műszaki megoldások, amelyek </a:t>
            </a:r>
            <a:b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alkalmasak  arra, hogy </a:t>
            </a:r>
            <a:r>
              <a:rPr lang="hu-HU" altLang="hu-HU" dirty="0">
                <a:solidFill>
                  <a:schemeClr val="accent2"/>
                </a:solidFill>
                <a:cs typeface="Calibri" panose="020F0502020204030204" pitchFamily="34" charset="0"/>
              </a:rPr>
              <a:t>iparjogvédelmi</a:t>
            </a:r>
            <a:r>
              <a:rPr lang="hu-HU" altLang="hu-HU" dirty="0">
                <a:cs typeface="Calibri" panose="020F0502020204030204" pitchFamily="34" charset="0"/>
              </a:rPr>
              <a:t> </a:t>
            </a: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oltalom tárgyát  képezzék, vagy amelyek jogszabály erejénél fogva </a:t>
            </a:r>
            <a:b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dirty="0">
                <a:solidFill>
                  <a:schemeClr val="accent2"/>
                </a:solidFill>
                <a:cs typeface="Calibri" panose="020F0502020204030204" pitchFamily="34" charset="0"/>
              </a:rPr>
              <a:t>szerzői jogi  védelem</a:t>
            </a:r>
            <a:r>
              <a:rPr lang="hu-HU" altLang="hu-HU" dirty="0">
                <a:solidFill>
                  <a:srgbClr val="FFFF00"/>
                </a:solidFill>
                <a:cs typeface="Calibri" panose="020F0502020204030204" pitchFamily="34" charset="0"/>
              </a:rPr>
              <a:t> </a:t>
            </a: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alatt állnak.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hu-HU" altLang="hu-HU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Ide tartozik  továbbá a know-­how (védett ismeret), </a:t>
            </a:r>
            <a:b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amit külön törvény véd</a:t>
            </a:r>
            <a:r>
              <a:rPr lang="hu-HU" altLang="hu-HU" dirty="0">
                <a:cs typeface="Calibri" panose="020F0502020204030204" pitchFamily="34" charset="0"/>
              </a:rPr>
              <a:t>.</a:t>
            </a:r>
          </a:p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3271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Szabadalom fajtái: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87574"/>
            <a:ext cx="7920880" cy="3168352"/>
          </a:xfrm>
        </p:spPr>
        <p:txBody>
          <a:bodyPr anchor="t"/>
          <a:lstStyle/>
          <a:p>
            <a:pPr>
              <a:spcBef>
                <a:spcPct val="0"/>
              </a:spcBef>
            </a:pPr>
            <a:r>
              <a:rPr lang="hu-HU" altLang="hu-HU" b="1" dirty="0">
                <a:solidFill>
                  <a:schemeClr val="accent2"/>
                </a:solidFill>
                <a:latin typeface="Verdana" panose="020B0604030504040204" pitchFamily="34" charset="0"/>
                <a:cs typeface="Calibri" panose="020F0502020204030204" pitchFamily="34" charset="0"/>
              </a:rPr>
              <a:t>termékszabadalom</a:t>
            </a:r>
            <a:r>
              <a:rPr lang="hu-HU" altLang="hu-HU" dirty="0">
                <a:latin typeface="Verdana" panose="020B0604030504040204" pitchFamily="34" charset="0"/>
                <a:cs typeface="Calibri" panose="020F0502020204030204" pitchFamily="34" charset="0"/>
              </a:rPr>
              <a:t> – függetlenül attól, </a:t>
            </a:r>
            <a:br>
              <a:rPr lang="hu-HU" altLang="hu-HU" dirty="0">
                <a:latin typeface="Verdana" panose="020B0604030504040204" pitchFamily="34" charset="0"/>
                <a:cs typeface="Calibri" panose="020F0502020204030204" pitchFamily="34" charset="0"/>
              </a:rPr>
            </a:br>
            <a:r>
              <a:rPr lang="hu-HU" altLang="hu-HU" dirty="0">
                <a:latin typeface="Verdana" panose="020B0604030504040204" pitchFamily="34" charset="0"/>
                <a:cs typeface="Calibri" panose="020F0502020204030204" pitchFamily="34" charset="0"/>
              </a:rPr>
              <a:t>milyen eljárással készült</a:t>
            </a:r>
          </a:p>
          <a:p>
            <a:pPr>
              <a:spcBef>
                <a:spcPct val="0"/>
              </a:spcBef>
            </a:pPr>
            <a:r>
              <a:rPr lang="hu-HU" altLang="hu-HU" b="1" dirty="0">
                <a:solidFill>
                  <a:schemeClr val="accent2"/>
                </a:solidFill>
                <a:latin typeface="Verdana" panose="020B0604030504040204" pitchFamily="34" charset="0"/>
                <a:cs typeface="Calibri" panose="020F0502020204030204" pitchFamily="34" charset="0"/>
              </a:rPr>
              <a:t>eljárási szabadalom </a:t>
            </a:r>
            <a:r>
              <a:rPr lang="hu-HU" altLang="hu-HU" dirty="0">
                <a:latin typeface="Verdana" panose="020B0604030504040204" pitchFamily="34" charset="0"/>
                <a:cs typeface="Calibri" panose="020F0502020204030204" pitchFamily="34" charset="0"/>
              </a:rPr>
              <a:t>– meghatározott </a:t>
            </a:r>
            <a:br>
              <a:rPr lang="hu-HU" altLang="hu-HU" dirty="0">
                <a:latin typeface="Verdana" panose="020B0604030504040204" pitchFamily="34" charset="0"/>
                <a:cs typeface="Calibri" panose="020F0502020204030204" pitchFamily="34" charset="0"/>
              </a:rPr>
            </a:br>
            <a:r>
              <a:rPr lang="hu-HU" altLang="hu-HU" dirty="0">
                <a:latin typeface="Verdana" panose="020B0604030504040204" pitchFamily="34" charset="0"/>
                <a:cs typeface="Calibri" panose="020F0502020204030204" pitchFamily="34" charset="0"/>
              </a:rPr>
              <a:t>eljárást oltalmaz</a:t>
            </a:r>
          </a:p>
          <a:p>
            <a:pPr>
              <a:spcBef>
                <a:spcPct val="0"/>
              </a:spcBef>
            </a:pPr>
            <a:endParaRPr lang="hu-HU" altLang="hu-HU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dirty="0">
                <a:cs typeface="Calibri" panose="020F0502020204030204" pitchFamily="34" charset="0"/>
              </a:rPr>
              <a:t>A </a:t>
            </a:r>
            <a:r>
              <a:rPr lang="hu-HU" altLang="hu-HU" b="1" dirty="0">
                <a:solidFill>
                  <a:schemeClr val="accent2"/>
                </a:solidFill>
                <a:cs typeface="Calibri" panose="020F0502020204030204" pitchFamily="34" charset="0"/>
              </a:rPr>
              <a:t>Szellemi Tulajdon  Nemzeti Hivatala </a:t>
            </a:r>
            <a:r>
              <a:rPr lang="hu-HU" altLang="hu-HU" dirty="0">
                <a:cs typeface="Calibri" panose="020F0502020204030204" pitchFamily="34" charset="0"/>
              </a:rPr>
              <a:t>köteles  megadni a szabadalmat ha a benyújtott  találmány </a:t>
            </a:r>
            <a:br>
              <a:rPr lang="hu-HU" altLang="hu-HU" dirty="0">
                <a:cs typeface="Calibri" panose="020F0502020204030204" pitchFamily="34" charset="0"/>
              </a:rPr>
            </a:br>
            <a:r>
              <a:rPr lang="hu-HU" altLang="hu-HU" dirty="0">
                <a:cs typeface="Calibri" panose="020F0502020204030204" pitchFamily="34" charset="0"/>
              </a:rPr>
              <a:t>ezeknek a feltételeknek megfelel</a:t>
            </a:r>
          </a:p>
          <a:p>
            <a:pPr>
              <a:spcBef>
                <a:spcPct val="0"/>
              </a:spcBef>
            </a:pPr>
            <a:endParaRPr lang="hu-HU" altLang="hu-HU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571521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Szabadalmi oltalmat kizáró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okok pl.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347615"/>
            <a:ext cx="7920880" cy="3168352"/>
          </a:xfrm>
        </p:spPr>
        <p:txBody>
          <a:bodyPr anchor="t">
            <a:normAutofit fontScale="85000" lnSpcReduction="20000"/>
          </a:bodyPr>
          <a:lstStyle/>
          <a:p>
            <a:pPr marL="457200" indent="-457200" eaLnBrk="0" fontAlgn="base" latinLnBrk="0" hangingPunct="0">
              <a:lnSpc>
                <a:spcPct val="11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Közrendbe vagy közerkölcsbe ütközik</a:t>
            </a:r>
          </a:p>
          <a:p>
            <a:pPr marL="457200" indent="-457200" eaLnBrk="0" fontAlgn="base" latinLnBrk="0" hangingPunct="0">
              <a:lnSpc>
                <a:spcPct val="11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Ember klónozására szolgáló eljárás</a:t>
            </a:r>
          </a:p>
          <a:p>
            <a:pPr marL="457200" indent="-457200" eaLnBrk="0" fontAlgn="base" latinLnBrk="0" hangingPunct="0">
              <a:lnSpc>
                <a:spcPct val="11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Állatok genetikai azonosságát módosító eljárás, ha az szenvedést okozhat az  állatoknak anélkül, hogy jelentős gyógyászati eredményt nyújtana</a:t>
            </a:r>
          </a:p>
          <a:p>
            <a:pPr marL="457200" indent="-457200" eaLnBrk="0" fontAlgn="base" latinLnBrk="0" hangingPunct="0">
              <a:lnSpc>
                <a:spcPct val="11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Állatok genetikai azonosságát módosító eljárás során létrejövő állat</a:t>
            </a:r>
          </a:p>
          <a:p>
            <a:pPr marL="457200" indent="-457200" eaLnBrk="0" fontAlgn="base" latinLnBrk="0" hangingPunct="0">
              <a:lnSpc>
                <a:spcPct val="11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Emberi vagy állati test kezelésére szolgáló gyógyászati vagy sebészeti  eljárások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944401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Oltalom jogosultja: feltaláló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843558"/>
            <a:ext cx="8136904" cy="4299942"/>
          </a:xfrm>
        </p:spPr>
        <p:txBody>
          <a:bodyPr anchor="t">
            <a:normAutofit/>
          </a:bodyPr>
          <a:lstStyle/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</a:rPr>
              <a:t>DE!!</a:t>
            </a: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</a:rPr>
              <a:t>Szolgálati találmány</a:t>
            </a:r>
            <a:r>
              <a:rPr lang="hu-HU" altLang="hu-HU" sz="2400" dirty="0">
                <a:solidFill>
                  <a:schemeClr val="tx1"/>
                </a:solidFill>
              </a:rPr>
              <a:t>: munkaköri kötelesség volt a 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megalkotása – automatikusan a munkáltatóé (találmányi  díj illeti meg a feltalálót)</a:t>
            </a: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</a:rPr>
              <a:t>Alkalmazotti találmány</a:t>
            </a:r>
            <a:r>
              <a:rPr lang="hu-HU" altLang="hu-HU" sz="2400" dirty="0">
                <a:solidFill>
                  <a:schemeClr val="tx1"/>
                </a:solidFill>
              </a:rPr>
              <a:t>: a találmány hasznosítása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ugyan a munkáltató tevékenységi körébe tartozik, nem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volt munkaköri kötelessége – a munkáltató hasznosíthatja  (nem kizárólagos), de a tulajdonjog a feltalálóé marad</a:t>
            </a:r>
            <a:endParaRPr lang="hu-HU" altLang="hu-HU" sz="20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770883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endParaRPr lang="hu-HU" altLang="hu-HU" sz="14400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843558"/>
            <a:ext cx="8064896" cy="4299942"/>
          </a:xfrm>
        </p:spPr>
        <p:txBody>
          <a:bodyPr anchor="t">
            <a:normAutofit/>
          </a:bodyPr>
          <a:lstStyle/>
          <a:p>
            <a:pPr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dirty="0">
                <a:solidFill>
                  <a:schemeClr val="tx1"/>
                </a:solidFill>
              </a:rPr>
              <a:t>Mindkét esetben köteles a munkavállaló haladéktalanul  ismertetni a munkáltatóval a találmányt, a munkáltató  köteles 90 napon belül nyilatkozni, igényt tart-­‐e rá (ha  nem nyilatkozik, átszállnak a jogok a feltalálóra)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0738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Feltaláló személyhez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fűződő jogai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44" y="1131590"/>
            <a:ext cx="7848872" cy="4011910"/>
          </a:xfrm>
        </p:spPr>
        <p:txBody>
          <a:bodyPr anchor="t">
            <a:normAutofit/>
          </a:bodyPr>
          <a:lstStyle/>
          <a:p>
            <a:pPr marL="457200" indent="-457200" eaLnBrk="0" fontAlgn="base" latinLnBrk="0" hangingPunct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névjog</a:t>
            </a:r>
          </a:p>
          <a:p>
            <a:pPr marL="457200" indent="-457200" eaLnBrk="0" fontAlgn="base" latinLnBrk="0" hangingPunct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a szabadalmi iratok őt feltalálói minőségében feltüntessék</a:t>
            </a:r>
          </a:p>
          <a:p>
            <a:pPr marL="457200" indent="-457200" eaLnBrk="0" fontAlgn="base" latinLnBrk="0" hangingPunct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integritáshoz való jog: találmány lényegének torzításmentes közlésére  korlátozódik, a fejlesztést nem akadályozhatja meg</a:t>
            </a:r>
          </a:p>
          <a:p>
            <a:pPr marL="457200" indent="-457200" eaLnBrk="0" fontAlgn="base" latinLnBrk="0" hangingPunct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dirty="0">
                <a:solidFill>
                  <a:schemeClr val="tx1"/>
                </a:solidFill>
                <a:cs typeface="Calibri" panose="020F0502020204030204" pitchFamily="34" charset="0"/>
              </a:rPr>
              <a:t>döntés nyilvánosságra hozatalról vagy titokban tartásról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758706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Feltaláló vagyoni jogai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843558"/>
            <a:ext cx="8064896" cy="4299942"/>
          </a:xfrm>
        </p:spPr>
        <p:txBody>
          <a:bodyPr anchor="t">
            <a:normAutofit/>
          </a:bodyPr>
          <a:lstStyle/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A szabadalom jogosultjának (szabadalmas) </a:t>
            </a: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kizárólagos joga van a  találmány hasznosítására 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hasznosítás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: előállítás, használat, forgalomba  hozatal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endParaRPr lang="hu-HU" altLang="hu-HU" sz="24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A szabadalmas a hasznosítási jog alapján bárkivel szemben felléphet, aki  engedélye nélkül</a:t>
            </a:r>
          </a:p>
          <a:p>
            <a:pPr marL="342900" indent="-342900" eaLnBrk="0" fontAlgn="base" latinLnBrk="0" hangingPunct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előállítja, használja, forgalomba hozza találmány tárgyát képező terméket, </a:t>
            </a:r>
          </a:p>
          <a:p>
            <a:pPr marL="342900" indent="-342900" eaLnBrk="0" fontAlgn="base" latinLnBrk="0" hangingPunct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használja a találmány tárgyát képező eljárást</a:t>
            </a:r>
          </a:p>
          <a:p>
            <a:pPr marL="342900" indent="-342900" eaLnBrk="0" fontAlgn="base" latinLnBrk="0" hangingPunct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előállítja, forgalomba hozza a találmány tárgyát képező  eljárással közvetlenül előállított terméket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450326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Hasznosítási szerződés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843558"/>
            <a:ext cx="8208912" cy="4299942"/>
          </a:xfrm>
        </p:spPr>
        <p:txBody>
          <a:bodyPr anchor="t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 hasznosítási szerződés (szabadalmi licenciaszerződés)  alapján a </a:t>
            </a:r>
            <a:r>
              <a:rPr lang="hu-HU" altLang="hu-HU" sz="2400" dirty="0">
                <a:solidFill>
                  <a:schemeClr val="accent2"/>
                </a:solidFill>
              </a:rPr>
              <a:t>szabadalmas engedélyt ad a találmány  hasznosítására, a hasznosító pedig köteles ennek fejében díjat </a:t>
            </a:r>
            <a:r>
              <a:rPr lang="hu-HU" altLang="hu-HU" sz="2400" dirty="0" err="1">
                <a:solidFill>
                  <a:schemeClr val="accent2"/>
                </a:solidFill>
              </a:rPr>
              <a:t>ﬁzetni</a:t>
            </a:r>
            <a:endParaRPr lang="hu-HU" altLang="hu-HU" sz="2400" dirty="0">
              <a:solidFill>
                <a:schemeClr val="accent2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hu-HU" altLang="hu-HU" sz="24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2400" dirty="0">
                <a:solidFill>
                  <a:schemeClr val="tx1"/>
                </a:solidFill>
                <a:cs typeface="Arial" panose="020B0604020202020204" pitchFamily="34" charset="0"/>
              </a:rPr>
              <a:t>Szabadalmas szavatolja:</a:t>
            </a:r>
          </a:p>
          <a:p>
            <a:pPr marL="216000" indent="-216000">
              <a:spcBef>
                <a:spcPts val="450"/>
              </a:spcBef>
              <a:buSzPct val="80000"/>
              <a:buFont typeface="Wingdings" panose="05000000000000000000" pitchFamily="2" charset="2"/>
              <a:buChar char="§"/>
              <a:defRPr/>
            </a:pPr>
            <a:r>
              <a:rPr lang="hu-HU" altLang="hu-HU" sz="2400" dirty="0">
                <a:solidFill>
                  <a:schemeClr val="tx1"/>
                </a:solidFill>
                <a:cs typeface="Arial" panose="020B0604020202020204" pitchFamily="34" charset="0"/>
              </a:rPr>
              <a:t>másnak nincs olyan joga, ami korlátozza ezt (tulajdonjog)</a:t>
            </a:r>
          </a:p>
          <a:p>
            <a:pPr marL="216000" indent="-216000">
              <a:spcBef>
                <a:spcPts val="469"/>
              </a:spcBef>
              <a:buSzPct val="80000"/>
              <a:buFont typeface="Wingdings" panose="05000000000000000000" pitchFamily="2" charset="2"/>
              <a:buChar char="§"/>
              <a:defRPr/>
            </a:pPr>
            <a:r>
              <a:rPr lang="hu-HU" altLang="hu-HU" sz="2400" dirty="0">
                <a:solidFill>
                  <a:schemeClr val="tx1"/>
                </a:solidFill>
                <a:cs typeface="Arial" panose="020B0604020202020204" pitchFamily="34" charset="0"/>
              </a:rPr>
              <a:t>a találmány műszakilag megvalósítható (hibás teljesítés)</a:t>
            </a:r>
          </a:p>
          <a:p>
            <a:pPr>
              <a:spcBef>
                <a:spcPts val="469"/>
              </a:spcBef>
              <a:defRPr/>
            </a:pPr>
            <a:r>
              <a:rPr lang="hu-HU" altLang="hu-HU" sz="2400" b="1" dirty="0">
                <a:solidFill>
                  <a:schemeClr val="tx1"/>
                </a:solidFill>
                <a:cs typeface="Arial" panose="020B0604020202020204" pitchFamily="34" charset="0"/>
              </a:rPr>
              <a:t>Kizárólagosság kifejezett kikötése, </a:t>
            </a:r>
            <a:br>
              <a:rPr lang="hu-HU" altLang="hu-HU" sz="2400" b="1" dirty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hu-HU" altLang="hu-HU" sz="2400" b="1" dirty="0">
                <a:solidFill>
                  <a:schemeClr val="tx1"/>
                </a:solidFill>
                <a:cs typeface="Arial" panose="020B0604020202020204" pitchFamily="34" charset="0"/>
              </a:rPr>
              <a:t>további  átruházáshoz kifejezett engedély kell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542750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Kényszerengedély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843558"/>
            <a:ext cx="8064896" cy="4299942"/>
          </a:xfrm>
        </p:spPr>
        <p:txBody>
          <a:bodyPr anchor="t">
            <a:normAutofit lnSpcReduction="10000"/>
          </a:bodyPr>
          <a:lstStyle/>
          <a:p>
            <a:pPr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800" dirty="0">
                <a:cs typeface="Calibri" panose="020F0502020204030204" pitchFamily="34" charset="0"/>
              </a:rPr>
              <a:t>Ha a szabadalmas a szabadalmi bejelentés napjától  számított </a:t>
            </a:r>
            <a: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  <a:t>négy év</a:t>
            </a:r>
            <a:r>
              <a:rPr lang="hu-HU" altLang="hu-HU" sz="2800" dirty="0">
                <a:cs typeface="Calibri" panose="020F0502020204030204" pitchFamily="34" charset="0"/>
              </a:rPr>
              <a:t>, illetve ­‐ ha ez a hosszabb ­‐ a szabadalom megadásától számított </a:t>
            </a:r>
            <a: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  <a:t>három év </a:t>
            </a:r>
            <a:r>
              <a:rPr lang="hu-HU" altLang="hu-HU" sz="2800" dirty="0">
                <a:cs typeface="Calibri" panose="020F0502020204030204" pitchFamily="34" charset="0"/>
              </a:rPr>
              <a:t>alatt a  találmányt az ország területén a belföldi kereslet  kielégítése érdekében </a:t>
            </a:r>
            <a: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  <a:t>nem hasznosította</a:t>
            </a:r>
            <a:r>
              <a:rPr lang="hu-HU" altLang="hu-HU" sz="2800" dirty="0">
                <a:cs typeface="Calibri" panose="020F0502020204030204" pitchFamily="34" charset="0"/>
              </a:rPr>
              <a:t>, erre </a:t>
            </a:r>
            <a: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  <a:t>komoly  előkészületet nem tett</a:t>
            </a:r>
            <a:r>
              <a:rPr lang="hu-HU" altLang="hu-HU" sz="2800" dirty="0">
                <a:cs typeface="Calibri" panose="020F0502020204030204" pitchFamily="34" charset="0"/>
              </a:rPr>
              <a:t>, és </a:t>
            </a:r>
            <a:r>
              <a:rPr lang="hu-HU" altLang="hu-HU" sz="2800" dirty="0">
                <a:solidFill>
                  <a:schemeClr val="accent2"/>
                </a:solidFill>
                <a:cs typeface="Calibri" panose="020F0502020204030204" pitchFamily="34" charset="0"/>
              </a:rPr>
              <a:t>másnak sem adott hasznosítási  engedélyt</a:t>
            </a:r>
            <a:r>
              <a:rPr lang="hu-HU" altLang="hu-HU" sz="2800" dirty="0">
                <a:cs typeface="Calibri" panose="020F0502020204030204" pitchFamily="34" charset="0"/>
              </a:rPr>
              <a:t>, az ezt kérelmező számára kényszerengedélyt kell adni, kivéve, ha a szabadalmas mulasztását igazolja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737503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Bitorlás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1059582"/>
            <a:ext cx="8064896" cy="4299942"/>
          </a:xfrm>
        </p:spPr>
        <p:txBody>
          <a:bodyPr anchor="t">
            <a:normAutofit/>
          </a:bodyPr>
          <a:lstStyle/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Találmánybitorlás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: szabadalom (vagy a bejelentés)  tárgyát jogosulatlanul másnak a találmányából vették át.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Sértett bírósághoz fordulhat megállapításért és  kártérítésért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Szabadalombitorlás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: szabadalmas engedélye nélküli  felhasználás, hasznosítás  (előállítás, forgalomba hozatal, erre történő felajánlás,  használat, ennek felajánlása)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endParaRPr lang="hu-HU" altLang="hu-HU" sz="24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Büntetőjogi felelősség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: szándékos bitorlás, ami vagyoni  hátrány okozásával jár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4019126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Oltalom keletkezése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1131590"/>
            <a:ext cx="8064896" cy="4299942"/>
          </a:xfrm>
        </p:spPr>
        <p:txBody>
          <a:bodyPr anchor="t">
            <a:normAutofit/>
          </a:bodyPr>
          <a:lstStyle/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1. SZTNH-­hoz benyújtott szabadalmi bejelentés (esedékessé  válik a bejelentési és kutatási díj)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szabadalmi leírás és igénypontok (átlagos szakember is el tudja készíteni): védelmet csak arra kap, amire kér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2. alaki vizsgálat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3. újdonságkutatás, ennek eredménye után 6 hónapon belül kell kérni az érdemi vizsgálatot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4. közzététel (hivatalos lapban)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28656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831843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ko-KR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Szellemi alkotások joga</a:t>
            </a:r>
            <a:endParaRPr lang="hu-HU" altLang="hu-HU" sz="14400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419622"/>
            <a:ext cx="8136904" cy="3648301"/>
          </a:xfrm>
        </p:spPr>
        <p:txBody>
          <a:bodyPr anchor="t"/>
          <a:lstStyle/>
          <a:p>
            <a:pPr lv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hu-HU" altLang="hu-HU" b="1" dirty="0">
                <a:solidFill>
                  <a:schemeClr val="accent2"/>
                </a:solidFill>
              </a:rPr>
              <a:t>SZERZŐI JOG: </a:t>
            </a:r>
            <a:r>
              <a:rPr lang="hu-HU" altLang="hu-HU" dirty="0">
                <a:solidFill>
                  <a:schemeClr val="tx1"/>
                </a:solidFill>
              </a:rPr>
              <a:t>az </a:t>
            </a:r>
            <a:r>
              <a:rPr lang="hu-HU" altLang="hu-HU" dirty="0">
                <a:solidFill>
                  <a:schemeClr val="accent2"/>
                </a:solidFill>
              </a:rPr>
              <a:t>irodalom, a tudomány és a művészet</a:t>
            </a:r>
            <a:r>
              <a:rPr lang="hu-HU" altLang="hu-HU" dirty="0">
                <a:solidFill>
                  <a:schemeClr val="tx1"/>
                </a:solidFill>
              </a:rPr>
              <a:t> </a:t>
            </a:r>
            <a:r>
              <a:rPr lang="hu-HU" altLang="hu-HU" dirty="0">
                <a:solidFill>
                  <a:schemeClr val="accent2"/>
                </a:solidFill>
              </a:rPr>
              <a:t>körébe tartozó alkotások </a:t>
            </a:r>
            <a:r>
              <a:rPr lang="hu-HU" altLang="hu-HU" dirty="0">
                <a:solidFill>
                  <a:schemeClr val="tx1"/>
                </a:solidFill>
              </a:rPr>
              <a:t>létrehozásának,  felhasználásának sajátos szabályait foglalja magában</a:t>
            </a:r>
          </a:p>
          <a:p>
            <a:pPr lvl="0" eaLnBrk="0" fontAlgn="base" latinLnBrk="0" hangingPunct="0">
              <a:lnSpc>
                <a:spcPct val="79000"/>
              </a:lnSpc>
              <a:spcBef>
                <a:spcPts val="600"/>
              </a:spcBef>
              <a:spcAft>
                <a:spcPct val="0"/>
              </a:spcAft>
            </a:pPr>
            <a:r>
              <a:rPr lang="hu-HU" altLang="hu-HU" dirty="0">
                <a:solidFill>
                  <a:schemeClr val="tx1"/>
                </a:solidFill>
              </a:rPr>
              <a:t>	</a:t>
            </a:r>
          </a:p>
          <a:p>
            <a:pPr lv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hu-HU" altLang="hu-HU" b="1" dirty="0">
                <a:solidFill>
                  <a:schemeClr val="accent2"/>
                </a:solidFill>
              </a:rPr>
              <a:t>IPARJOGVÉDELEM:</a:t>
            </a:r>
            <a:r>
              <a:rPr lang="hu-HU" altLang="hu-HU" b="1" dirty="0">
                <a:solidFill>
                  <a:schemeClr val="tx1"/>
                </a:solidFill>
              </a:rPr>
              <a:t> </a:t>
            </a:r>
            <a:r>
              <a:rPr lang="hu-HU" altLang="hu-HU" dirty="0">
                <a:solidFill>
                  <a:schemeClr val="accent2"/>
                </a:solidFill>
              </a:rPr>
              <a:t>műszaki-gazdasági természetű  szellemi alkotások </a:t>
            </a:r>
            <a:r>
              <a:rPr lang="hu-HU" altLang="hu-HU" dirty="0">
                <a:solidFill>
                  <a:schemeClr val="tx1"/>
                </a:solidFill>
              </a:rPr>
              <a:t>védelme</a:t>
            </a:r>
          </a:p>
          <a:p>
            <a:pPr lvl="0" eaLnBrk="0" fontAlgn="base" latinLnBrk="0" hangingPunct="0">
              <a:lnSpc>
                <a:spcPct val="79000"/>
              </a:lnSpc>
              <a:spcBef>
                <a:spcPts val="600"/>
              </a:spcBef>
              <a:spcAft>
                <a:spcPct val="0"/>
              </a:spcAft>
            </a:pPr>
            <a:r>
              <a:rPr lang="hu-HU" altLang="hu-HU" dirty="0">
                <a:solidFill>
                  <a:schemeClr val="tx1"/>
                </a:solidFill>
              </a:rPr>
              <a:t>(kevésbé homogén, több jogterület is érintett, pl. </a:t>
            </a:r>
            <a:br>
              <a:rPr lang="hu-HU" altLang="hu-HU" dirty="0">
                <a:solidFill>
                  <a:schemeClr val="tx1"/>
                </a:solidFill>
              </a:rPr>
            </a:br>
            <a:r>
              <a:rPr lang="hu-HU" altLang="hu-HU" dirty="0">
                <a:solidFill>
                  <a:schemeClr val="tx1"/>
                </a:solidFill>
              </a:rPr>
              <a:t>a vállalati- és  árujelzők joga, versenyjog, stb.)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957325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Oltalom keletkezése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131590"/>
            <a:ext cx="7848872" cy="4299942"/>
          </a:xfrm>
        </p:spPr>
        <p:txBody>
          <a:bodyPr anchor="t">
            <a:normAutofit/>
          </a:bodyPr>
          <a:lstStyle/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Az oltalom a bejelentés közzétételével keletkezik, hatálya visszahat a  bejelentés napjára – de ez ideiglenes, véglegessé akkor  válik, ha a bejelentő szabadalmat kap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Oltalom tartalma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: kizárólagos jog a hasznosításra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Oltalom időtartama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: </a:t>
            </a: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20 év 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(gyakorlatilag mindenhol)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Oltalom </a:t>
            </a:r>
            <a:r>
              <a:rPr lang="hu-HU" altLang="hu-HU" sz="2400" b="1" dirty="0" err="1">
                <a:solidFill>
                  <a:schemeClr val="tx1"/>
                </a:solidFill>
                <a:cs typeface="Calibri" panose="020F0502020204030204" pitchFamily="34" charset="0"/>
              </a:rPr>
              <a:t>korlátai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:	előhasználati jog,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			</a:t>
            </a:r>
            <a:r>
              <a:rPr lang="hu-HU" altLang="hu-HU" sz="2400" dirty="0" err="1">
                <a:solidFill>
                  <a:schemeClr val="tx1"/>
                </a:solidFill>
                <a:cs typeface="Calibri" panose="020F0502020204030204" pitchFamily="34" charset="0"/>
              </a:rPr>
              <a:t>továbbhasználati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jog,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			tranzitárú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653556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altLang="ko-KR" sz="3000" dirty="0">
                <a:latin typeface="+mj-lt"/>
              </a:rPr>
              <a:t>Használati mintaoltalom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23206032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Használati mintaoltalom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131590"/>
            <a:ext cx="7848872" cy="3816424"/>
          </a:xfrm>
        </p:spPr>
        <p:txBody>
          <a:bodyPr anchor="t">
            <a:normAutofit fontScale="92500" lnSpcReduction="10000"/>
          </a:bodyPr>
          <a:lstStyle/>
          <a:p>
            <a:pPr lvl="0">
              <a:lnSpc>
                <a:spcPct val="99000"/>
              </a:lnSpc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</a:rPr>
              <a:t>Szabadalmazható találmány színvonalát el nem érő új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szerkezeti kialakítások védelmére szolgáló oltalmi forma</a:t>
            </a:r>
          </a:p>
          <a:p>
            <a:pPr lvl="0">
              <a:lnSpc>
                <a:spcPct val="99000"/>
              </a:lnSpc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</a:rPr>
              <a:t>Nagyon hasonló a szabadalomhoz, csak rövidebb ideig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tart, enyhébbek a feltételek is  (“kistalálmányok”)</a:t>
            </a:r>
          </a:p>
          <a:p>
            <a:pPr lvl="0">
              <a:lnSpc>
                <a:spcPts val="2100"/>
              </a:lnSpc>
              <a:spcBef>
                <a:spcPct val="0"/>
              </a:spcBef>
            </a:pPr>
            <a:endParaRPr lang="hu-HU" altLang="hu-HU" sz="2400" dirty="0">
              <a:solidFill>
                <a:prstClr val="black"/>
              </a:solidFill>
            </a:endParaRPr>
          </a:p>
          <a:p>
            <a:pPr lvl="0">
              <a:lnSpc>
                <a:spcPct val="110000"/>
              </a:lnSpc>
              <a:spcBef>
                <a:spcPct val="0"/>
              </a:spcBef>
            </a:pPr>
            <a:r>
              <a:rPr lang="hu-HU" altLang="hu-HU" sz="2400" b="1" dirty="0">
                <a:solidFill>
                  <a:prstClr val="black"/>
                </a:solidFill>
              </a:rPr>
              <a:t>Valamely tárgy </a:t>
            </a:r>
            <a:r>
              <a:rPr lang="hu-HU" altLang="hu-HU" sz="2400" b="1" dirty="0">
                <a:solidFill>
                  <a:schemeClr val="accent2"/>
                </a:solidFill>
              </a:rPr>
              <a:t>kialakítására, szerkezetére vagy  </a:t>
            </a:r>
            <a:br>
              <a:rPr lang="hu-HU" altLang="hu-HU" sz="2400" b="1" dirty="0">
                <a:solidFill>
                  <a:schemeClr val="accent2"/>
                </a:solidFill>
              </a:rPr>
            </a:br>
            <a:r>
              <a:rPr lang="hu-HU" altLang="hu-HU" sz="2400" b="1" dirty="0">
                <a:solidFill>
                  <a:schemeClr val="accent2"/>
                </a:solidFill>
              </a:rPr>
              <a:t>részeinek elrendezésére </a:t>
            </a:r>
            <a:r>
              <a:rPr lang="hu-HU" altLang="hu-HU" sz="2400" b="1" dirty="0">
                <a:solidFill>
                  <a:prstClr val="black"/>
                </a:solidFill>
              </a:rPr>
              <a:t>vonatkozó megoldás</a:t>
            </a:r>
            <a:r>
              <a:rPr lang="hu-HU" altLang="hu-HU" sz="2400" dirty="0">
                <a:solidFill>
                  <a:prstClr val="black"/>
                </a:solidFill>
              </a:rPr>
              <a:t>, ha</a:t>
            </a:r>
          </a:p>
          <a:p>
            <a:pPr marL="342900" lvl="0" indent="-342900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hu-HU" altLang="hu-HU" sz="2400" b="1" dirty="0">
                <a:solidFill>
                  <a:schemeClr val="tx2"/>
                </a:solidFill>
              </a:rPr>
              <a:t>új</a:t>
            </a:r>
          </a:p>
          <a:p>
            <a:pPr marL="342900" lvl="0" indent="-342900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hu-HU" altLang="hu-HU" sz="2400" b="1" dirty="0">
                <a:solidFill>
                  <a:schemeClr val="tx2"/>
                </a:solidFill>
              </a:rPr>
              <a:t>feltalálói lépésen alapul</a:t>
            </a:r>
          </a:p>
          <a:p>
            <a:pPr marL="342900" lvl="0" indent="-342900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hu-HU" altLang="hu-HU" sz="2400" b="1" dirty="0">
                <a:solidFill>
                  <a:schemeClr val="tx2"/>
                </a:solidFill>
              </a:rPr>
              <a:t>iparilag alkalmazható</a:t>
            </a:r>
          </a:p>
          <a:p>
            <a:pPr lvl="0">
              <a:lnSpc>
                <a:spcPts val="2100"/>
              </a:lnSpc>
              <a:spcBef>
                <a:spcPct val="0"/>
              </a:spcBef>
            </a:pPr>
            <a:endParaRPr lang="hu-HU" altLang="hu-HU" sz="2400" dirty="0">
              <a:solidFill>
                <a:prstClr val="black"/>
              </a:solidFill>
            </a:endParaRPr>
          </a:p>
          <a:p>
            <a:pPr lvl="0">
              <a:lnSpc>
                <a:spcPts val="2100"/>
              </a:lnSpc>
              <a:spcBef>
                <a:spcPct val="0"/>
              </a:spcBef>
            </a:pPr>
            <a:r>
              <a:rPr lang="hu-HU" altLang="hu-HU" sz="2400" dirty="0">
                <a:solidFill>
                  <a:prstClr val="black"/>
                </a:solidFill>
              </a:rPr>
              <a:t>Nem lehet tárgya termék esztétikai kialakítása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endParaRPr lang="hu-HU" altLang="hu-HU" sz="2400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3889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131590"/>
            <a:ext cx="7848872" cy="4299942"/>
          </a:xfrm>
        </p:spPr>
        <p:txBody>
          <a:bodyPr anchor="t">
            <a:normAutofit/>
          </a:bodyPr>
          <a:lstStyle/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Újdonság feltétel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: nem tartozik a technika állásához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endParaRPr lang="hu-HU" altLang="hu-HU" sz="24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Feltalálói lépés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: nem feltalálói tevékenység (nem szakember, hanem mesterségben járatos személy  tudásából indulnak ki)</a:t>
            </a: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endParaRPr lang="hu-HU" altLang="hu-HU" sz="24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eaLnBrk="0" fontAlgn="base" latinLnBrk="0" hangingPunct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Ipari alkalmazhatóság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: a megoldott feladatnak nem kell  feltétlenül iparinak lennie (lehet pl. játék, hangszer stb.)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088600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501011"/>
            <a:ext cx="8136904" cy="4299942"/>
          </a:xfrm>
        </p:spPr>
        <p:txBody>
          <a:bodyPr anchor="t">
            <a:normAutofit/>
          </a:bodyPr>
          <a:lstStyle/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Szolgálati minta</a:t>
            </a:r>
            <a:r>
              <a:rPr lang="hu-HU" altLang="hu-HU" sz="2400" dirty="0">
                <a:solidFill>
                  <a:schemeClr val="accent2"/>
                </a:solidFill>
                <a:cs typeface="Calibri" panose="020F0502020204030204" pitchFamily="34" charset="0"/>
              </a:rPr>
              <a:t>:</a:t>
            </a: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A feltalálónak munkaviszonyból vagy más  jogviszonyból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eredő kötelezettsége a minta  megalkotása</a:t>
            </a: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A mintaoltalom a munkáltatót illeti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nincs alkalmazotti minta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Szabadalmi jogot kell megfelelően alkalmazni (hasznosítás, fenntartási díj, megszűnés, stb.)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Oltalmi idő 10 év </a:t>
            </a:r>
          </a:p>
        </p:txBody>
      </p:sp>
    </p:spTree>
    <p:extLst>
      <p:ext uri="{BB962C8B-B14F-4D97-AF65-F5344CB8AC3E}">
        <p14:creationId xmlns:p14="http://schemas.microsoft.com/office/powerpoint/2010/main" val="32618776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altLang="ko-KR" sz="3000" dirty="0">
                <a:latin typeface="+mj-lt"/>
              </a:rPr>
              <a:t>Formatervezési mintaoltalom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27710457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Formatervezési mintaoltalom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7992888" cy="3960440"/>
          </a:xfrm>
        </p:spPr>
        <p:txBody>
          <a:bodyPr anchor="t">
            <a:normAutofit fontScale="92500"/>
          </a:bodyPr>
          <a:lstStyle/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</a:rPr>
              <a:t>Szemben a használati mintától, ahol a műszaki jelleg dominált, itt a dolog új, egyéni jellegű külső formája, esztétikai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megjelenése kerül védelemre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solidFill>
                <a:srgbClr val="A6A6A6"/>
              </a:solidFill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Valamely termék egészének vagy részének </a:t>
            </a:r>
            <a:b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</a:b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megjelenése, amelyet magának a terméknek vagy </a:t>
            </a:r>
            <a:b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</a:b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díszítésének a külső jellegzetességei  eredményeznek</a:t>
            </a:r>
          </a:p>
          <a:p>
            <a:pPr>
              <a:lnSpc>
                <a:spcPct val="102000"/>
              </a:lnSpc>
              <a:spcBef>
                <a:spcPts val="375"/>
              </a:spcBef>
              <a:buClrTx/>
              <a:buSzTx/>
              <a:buFont typeface="Wingdings" panose="05000000000000000000" pitchFamily="2" charset="2"/>
              <a:buChar char="§"/>
            </a:pPr>
            <a:endParaRPr lang="hu-HU" altLang="hu-HU" sz="2400" dirty="0">
              <a:cs typeface="Times New Roman" panose="02020603050405020304" pitchFamily="18" charset="0"/>
            </a:endParaRPr>
          </a:p>
          <a:p>
            <a:pPr>
              <a:lnSpc>
                <a:spcPct val="102000"/>
              </a:lnSpc>
              <a:spcBef>
                <a:spcPts val="375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hu-HU" altLang="hu-HU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nem korlátozódik a formára</a:t>
            </a:r>
          </a:p>
          <a:p>
            <a:pPr>
              <a:lnSpc>
                <a:spcPct val="102000"/>
              </a:lnSpc>
              <a:spcBef>
                <a:spcPts val="375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hu-HU" altLang="hu-HU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akár a 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felhasznált anyagok sajátosságai vagy a színek is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 oltalomképesek lehetnek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1061918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8208912" cy="3960440"/>
          </a:xfrm>
        </p:spPr>
        <p:txBody>
          <a:bodyPr anchor="t">
            <a:normAutofit/>
          </a:bodyPr>
          <a:lstStyle/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</a:rPr>
              <a:t>újdonság követelménye</a:t>
            </a:r>
            <a:r>
              <a:rPr lang="hu-HU" altLang="hu-HU" sz="2400" dirty="0">
                <a:solidFill>
                  <a:schemeClr val="tx1"/>
                </a:solidFill>
              </a:rPr>
              <a:t>: </a:t>
            </a:r>
            <a:r>
              <a:rPr lang="hu-HU" altLang="hu-HU" sz="2400" b="1" dirty="0">
                <a:solidFill>
                  <a:schemeClr val="tx1"/>
                </a:solidFill>
              </a:rPr>
              <a:t>a korábban nyilvánosságra jutott mintáktól nem csak lényegtelen részletekben különbözik, </a:t>
            </a: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</a:rPr>
              <a:t>azaz korábbi mintával azonos  vagy attól csak lényegtelen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részletekben eltérő  formai kialakítású termék nem került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nyilvánosságra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tx1"/>
                </a:solidFill>
              </a:rPr>
              <a:t>egyéni jelleg követelménye</a:t>
            </a:r>
            <a:r>
              <a:rPr lang="hu-HU" altLang="hu-HU" sz="2400" dirty="0">
                <a:solidFill>
                  <a:schemeClr val="tx1"/>
                </a:solidFill>
              </a:rPr>
              <a:t>: ha a tájékozott használóra a korábban nyilvánosságra jutott mintáktól eltérő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összbenyomást tesz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51998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7992888" cy="3960440"/>
          </a:xfrm>
        </p:spPr>
        <p:txBody>
          <a:bodyPr anchor="t">
            <a:normAutofit fontScale="92500" lnSpcReduction="10000"/>
          </a:bodyPr>
          <a:lstStyle/>
          <a:p>
            <a:pPr>
              <a:spcBef>
                <a:spcPts val="1472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szolgálati minta</a:t>
            </a:r>
            <a:r>
              <a:rPr lang="hu-HU" altLang="hu-HU" sz="2400" dirty="0">
                <a:cs typeface="Calibri" panose="020F0502020204030204" pitchFamily="34" charset="0"/>
              </a:rPr>
              <a:t>: 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a szerző munkaviszonyból eredő  kötelezettsége, hogy a minta tárgykörébe eső  megoldásokat dolgozzon ki a munkáltatót jogutódként  illeti meg</a:t>
            </a:r>
          </a:p>
          <a:p>
            <a:pPr>
              <a:spcBef>
                <a:spcPts val="1472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alkalmazotti minta:</a:t>
            </a:r>
            <a:r>
              <a:rPr lang="hu-HU" altLang="hu-HU" sz="2400" b="1" dirty="0">
                <a:solidFill>
                  <a:srgbClr val="FFFF00"/>
                </a:solidFill>
                <a:cs typeface="Calibri" panose="020F0502020204030204" pitchFamily="34" charset="0"/>
              </a:rPr>
              <a:t> 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annak a mintája, aki anélkül, hogy ez  munkaviszonyból eredő kötelezettsége lenne olyan mintát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alkot mely munkáltatója tevékenységi körébe tartozik.</a:t>
            </a:r>
          </a:p>
          <a:p>
            <a:pPr>
              <a:spcBef>
                <a:spcPts val="1472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Az oltalom a szerzőt illeti, a hasznosításra a  munkáltató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jogosult </a:t>
            </a:r>
          </a:p>
          <a:p>
            <a:pPr>
              <a:spcBef>
                <a:spcPts val="1472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Az oltalom </a:t>
            </a: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5 évig 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tart, </a:t>
            </a:r>
            <a:r>
              <a:rPr lang="hu-HU" altLang="hu-HU" sz="2400" dirty="0" err="1">
                <a:solidFill>
                  <a:schemeClr val="tx1"/>
                </a:solidFill>
                <a:cs typeface="Calibri" panose="020F0502020204030204" pitchFamily="34" charset="0"/>
              </a:rPr>
              <a:t>max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. 4 alkalommal újabb 5­  évre 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meghosszabbítható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866186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altLang="ko-KR" sz="3000" dirty="0">
                <a:latin typeface="+mj-lt"/>
              </a:rPr>
              <a:t>Árujelzők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3386526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algn="l"/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C8C6E3F8-6760-48FA-87CA-9AE3F2378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48" y="988393"/>
            <a:ext cx="7884876" cy="407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3764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8" y="195486"/>
            <a:ext cx="9036496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Védjegyoltalom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001" y="843558"/>
            <a:ext cx="8064896" cy="4299942"/>
          </a:xfrm>
        </p:spPr>
        <p:txBody>
          <a:bodyPr anchor="t">
            <a:normAutofit/>
          </a:bodyPr>
          <a:lstStyle/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Védjegy</a:t>
            </a:r>
            <a:r>
              <a:rPr lang="hu-HU" altLang="hu-HU" sz="2400" dirty="0">
                <a:cs typeface="Calibri" panose="020F0502020204030204" pitchFamily="34" charset="0"/>
              </a:rPr>
              <a:t>: </a:t>
            </a: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grafikailag ábrázolható, lajstromozott </a:t>
            </a:r>
            <a:b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megjelölés.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Mi a célja?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az egyes áruk és szolgáltatások azonosítása, 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mások áruitól, illetve szolgáltatásaitól való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 megkülönböztetése,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a fogyasztók tájékozódása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minőség jelzése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reklámozás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4BA1C68D-8310-4AD1-B313-03998A2CF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2458034"/>
            <a:ext cx="2232248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50980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771550"/>
            <a:ext cx="7992888" cy="3960440"/>
          </a:xfrm>
        </p:spPr>
        <p:txBody>
          <a:bodyPr anchor="t"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egy szó, szóösszetétel </a:t>
            </a:r>
            <a:r>
              <a:rPr lang="hu-HU" altLang="hu-HU" sz="2400" dirty="0">
                <a:cs typeface="Calibri" panose="020F0502020204030204" pitchFamily="34" charset="0"/>
              </a:rPr>
              <a:t>(</a:t>
            </a: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Google</a:t>
            </a:r>
            <a:r>
              <a:rPr lang="hu-HU" altLang="hu-HU" sz="2400" dirty="0">
                <a:cs typeface="Calibri" panose="020F0502020204030204" pitchFamily="34" charset="0"/>
              </a:rPr>
              <a:t>)</a:t>
            </a: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betű</a:t>
            </a:r>
            <a:r>
              <a:rPr lang="hu-HU" altLang="hu-HU" sz="2400" dirty="0">
                <a:cs typeface="Calibri" panose="020F0502020204030204" pitchFamily="34" charset="0"/>
              </a:rPr>
              <a:t> (</a:t>
            </a: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BMW</a:t>
            </a:r>
            <a:r>
              <a:rPr lang="hu-HU" altLang="hu-HU" sz="2400" dirty="0">
                <a:cs typeface="Calibri" panose="020F0502020204030204" pitchFamily="34" charset="0"/>
              </a:rPr>
              <a:t>)</a:t>
            </a: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szám</a:t>
            </a:r>
            <a:r>
              <a:rPr lang="hu-HU" altLang="hu-HU" sz="2400" dirty="0">
                <a:cs typeface="Calibri" panose="020F0502020204030204" pitchFamily="34" charset="0"/>
              </a:rPr>
              <a:t> (</a:t>
            </a: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Nr. 5 Chanel</a:t>
            </a:r>
            <a:r>
              <a:rPr lang="hu-HU" altLang="hu-HU" sz="2400" dirty="0">
                <a:cs typeface="Calibri" panose="020F0502020204030204" pitchFamily="34" charset="0"/>
              </a:rPr>
              <a:t>)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ábra </a:t>
            </a: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kép</a:t>
            </a: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sík vagy térbeli alakzat 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szín, színösszetétel (pl. piros Vodafone)</a:t>
            </a: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fényjel, hologram</a:t>
            </a: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hang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BF3B176-7D7E-4B0F-BF5A-EEEE3EA7D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9" y="2029388"/>
            <a:ext cx="1008111" cy="627269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7134D59A-A0BC-49A6-8F14-C0D269A15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954" y="1779662"/>
            <a:ext cx="1042020" cy="1304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3121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</a:t>
            </a:r>
            <a:r>
              <a:rPr lang="hu-HU" altLang="hu-HU" b="1" dirty="0">
                <a:solidFill>
                  <a:schemeClr val="tx2"/>
                </a:solidFill>
              </a:rPr>
              <a:t>Védjegyoltalom</a:t>
            </a:r>
            <a:r>
              <a:rPr lang="hu-HU" altLang="hu-HU" b="1" dirty="0"/>
              <a:t>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7992888" cy="3960440"/>
          </a:xfrm>
        </p:spPr>
        <p:txBody>
          <a:bodyPr anchor="t">
            <a:normAutofit fontScale="92500" lnSpcReduction="10000"/>
          </a:bodyPr>
          <a:lstStyle/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Oltalom feltételei</a:t>
            </a:r>
            <a:r>
              <a:rPr lang="hu-HU" altLang="hu-HU" sz="2400" dirty="0">
                <a:cs typeface="Calibri" panose="020F0502020204030204" pitchFamily="34" charset="0"/>
              </a:rPr>
              <a:t>:</a:t>
            </a:r>
          </a:p>
          <a:p>
            <a:pPr>
              <a:spcBef>
                <a:spcPct val="0"/>
              </a:spcBef>
            </a:pPr>
            <a:r>
              <a:rPr lang="hu-HU" altLang="hu-HU" sz="2400" dirty="0">
                <a:cs typeface="Calibri" panose="020F0502020204030204" pitchFamily="34" charset="0"/>
              </a:rPr>
              <a:t>	</a:t>
            </a:r>
            <a:r>
              <a:rPr lang="hu-HU" altLang="hu-HU" sz="2400" dirty="0" err="1">
                <a:solidFill>
                  <a:schemeClr val="accent2"/>
                </a:solidFill>
                <a:cs typeface="Calibri" panose="020F0502020204030204" pitchFamily="34" charset="0"/>
              </a:rPr>
              <a:t>Graﬁkai</a:t>
            </a:r>
            <a:r>
              <a:rPr lang="hu-HU" altLang="hu-HU" sz="2400" dirty="0">
                <a:solidFill>
                  <a:schemeClr val="accent2"/>
                </a:solidFill>
                <a:cs typeface="Calibri" panose="020F0502020204030204" pitchFamily="34" charset="0"/>
              </a:rPr>
              <a:t> ábrázolhatóság</a:t>
            </a: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accent2"/>
                </a:solidFill>
                <a:cs typeface="Calibri" panose="020F0502020204030204" pitchFamily="34" charset="0"/>
              </a:rPr>
              <a:t>	Megkülönböztető képesség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Jogosult</a:t>
            </a:r>
            <a:r>
              <a:rPr lang="hu-HU" altLang="hu-HU" sz="2400" dirty="0">
                <a:cs typeface="Calibri" panose="020F0502020204030204" pitchFamily="34" charset="0"/>
              </a:rPr>
              <a:t>: </a:t>
            </a:r>
            <a:r>
              <a:rPr lang="hu-HU" altLang="hu-HU" sz="2400" dirty="0">
                <a:solidFill>
                  <a:schemeClr val="accent2"/>
                </a:solidFill>
                <a:cs typeface="Calibri" panose="020F0502020204030204" pitchFamily="34" charset="0"/>
              </a:rPr>
              <a:t>lehet bármely személy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Lajstromozással keletkezik (hatálya visszahat a bejelentés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napjára)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Tartalma</a:t>
            </a:r>
            <a:r>
              <a:rPr lang="hu-HU" altLang="hu-HU" sz="2400" dirty="0">
                <a:cs typeface="Calibri" panose="020F0502020204030204" pitchFamily="34" charset="0"/>
              </a:rPr>
              <a:t>: </a:t>
            </a:r>
            <a:r>
              <a:rPr lang="hu-HU" altLang="hu-HU" sz="2400" dirty="0">
                <a:solidFill>
                  <a:schemeClr val="accent2"/>
                </a:solidFill>
                <a:cs typeface="Calibri" panose="020F0502020204030204" pitchFamily="34" charset="0"/>
              </a:rPr>
              <a:t>kizárólagos használat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Oltalom ideje</a:t>
            </a:r>
            <a:r>
              <a:rPr lang="hu-HU" altLang="hu-HU" sz="2400" dirty="0">
                <a:cs typeface="Calibri" panose="020F0502020204030204" pitchFamily="34" charset="0"/>
              </a:rPr>
              <a:t>: </a:t>
            </a: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10 év</a:t>
            </a:r>
            <a:r>
              <a:rPr lang="hu-HU" altLang="hu-HU" sz="2400" dirty="0">
                <a:cs typeface="Calibri" panose="020F0502020204030204" pitchFamily="34" charset="0"/>
              </a:rPr>
              <a:t>, 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de korlátlan alkalommal megújítható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923848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Földrajzi árujelzők oltalma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8136904" cy="3960440"/>
          </a:xfrm>
        </p:spPr>
        <p:txBody>
          <a:bodyPr anchor="t">
            <a:noAutofit/>
          </a:bodyPr>
          <a:lstStyle/>
          <a:p>
            <a:pPr>
              <a:spcBef>
                <a:spcPct val="0"/>
              </a:spcBef>
            </a:pPr>
            <a:r>
              <a:rPr lang="hu-HU" altLang="hu-HU" sz="2000" b="1" dirty="0">
                <a:solidFill>
                  <a:schemeClr val="accent2"/>
                </a:solidFill>
                <a:cs typeface="Calibri" panose="020F0502020204030204" pitchFamily="34" charset="0"/>
              </a:rPr>
              <a:t>Célja</a:t>
            </a:r>
            <a:r>
              <a:rPr lang="hu-HU" altLang="hu-HU" sz="2000" b="1" dirty="0">
                <a:solidFill>
                  <a:schemeClr val="tx1"/>
                </a:solidFill>
                <a:cs typeface="Calibri" panose="020F0502020204030204" pitchFamily="34" charset="0"/>
              </a:rPr>
              <a:t>: áruk megkülönböztetése</a:t>
            </a:r>
            <a: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  <a:t>, az áru valamely földrajzi </a:t>
            </a:r>
            <a:b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  <a:t>egységhez való kötődését jelzi (tipikusan táj, helység, régió </a:t>
            </a:r>
            <a:b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  <a:t>vagy ország)</a:t>
            </a:r>
          </a:p>
          <a:p>
            <a:pPr>
              <a:spcBef>
                <a:spcPts val="1219"/>
              </a:spcBef>
            </a:pPr>
            <a:r>
              <a:rPr lang="hu-HU" altLang="hu-HU" sz="2000" b="1" dirty="0">
                <a:solidFill>
                  <a:schemeClr val="accent2"/>
                </a:solidFill>
                <a:cs typeface="Calibri" panose="020F0502020204030204" pitchFamily="34" charset="0"/>
              </a:rPr>
              <a:t>Földrajzi árujelző</a:t>
            </a:r>
            <a:r>
              <a:rPr lang="hu-HU" altLang="hu-HU" sz="2000" b="1" dirty="0">
                <a:solidFill>
                  <a:schemeClr val="tx1"/>
                </a:solidFill>
                <a:cs typeface="Calibri" panose="020F0502020204030204" pitchFamily="34" charset="0"/>
              </a:rPr>
              <a:t>: </a:t>
            </a:r>
            <a: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  <a:t>mindazoknak a megjelöléseknek a gyűjtőneve, </a:t>
            </a:r>
            <a:b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  <a:t>amelyeket a forgalomban a termékek földrajzi eredetének </a:t>
            </a:r>
            <a:b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  <a:t>azonosítására használunk. </a:t>
            </a:r>
          </a:p>
          <a:p>
            <a:pPr>
              <a:spcBef>
                <a:spcPct val="0"/>
              </a:spcBef>
            </a:pPr>
            <a:r>
              <a:rPr lang="hu-HU" altLang="hu-HU" sz="2000" b="1" dirty="0">
                <a:solidFill>
                  <a:schemeClr val="tx1"/>
                </a:solidFill>
                <a:cs typeface="Calibri" panose="020F0502020204030204" pitchFamily="34" charset="0"/>
              </a:rPr>
              <a:t>Lajstromozással keletkezik</a:t>
            </a:r>
          </a:p>
          <a:p>
            <a:pPr>
              <a:spcBef>
                <a:spcPct val="0"/>
              </a:spcBef>
            </a:pPr>
            <a:endParaRPr lang="hu-HU" altLang="hu-HU" sz="20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000" b="1" dirty="0" err="1">
                <a:solidFill>
                  <a:schemeClr val="accent2"/>
                </a:solidFill>
                <a:cs typeface="Calibri" panose="020F0502020204030204" pitchFamily="34" charset="0"/>
              </a:rPr>
              <a:t>Kollektiv</a:t>
            </a:r>
            <a:r>
              <a:rPr lang="hu-HU" altLang="hu-HU" sz="2000" b="1" dirty="0">
                <a:solidFill>
                  <a:schemeClr val="accent2"/>
                </a:solidFill>
                <a:cs typeface="Calibri" panose="020F0502020204030204" pitchFamily="34" charset="0"/>
              </a:rPr>
              <a:t> jogosultság</a:t>
            </a:r>
            <a: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  <a:t>: nemcsak a bejelentő használhatja, hanem </a:t>
            </a:r>
            <a:b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000" dirty="0">
                <a:solidFill>
                  <a:schemeClr val="tx1"/>
                </a:solidFill>
                <a:cs typeface="Calibri" panose="020F0502020204030204" pitchFamily="34" charset="0"/>
              </a:rPr>
              <a:t>bárki, aki az érintett földrajzi területen állítja elő, termeli,  dolgozza fel a megjelöléssel ellátott terméket</a:t>
            </a:r>
          </a:p>
          <a:p>
            <a:pPr>
              <a:spcBef>
                <a:spcPct val="0"/>
              </a:spcBef>
            </a:pPr>
            <a:r>
              <a:rPr lang="hu-HU" altLang="hu-HU" sz="2000" b="1" dirty="0">
                <a:solidFill>
                  <a:schemeClr val="tx1"/>
                </a:solidFill>
                <a:cs typeface="Calibri" panose="020F0502020204030204" pitchFamily="34" charset="0"/>
              </a:rPr>
              <a:t>Korlátlan ideig tart!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4186745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7992888" cy="3960440"/>
          </a:xfrm>
        </p:spPr>
        <p:txBody>
          <a:bodyPr anchor="t"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Fajtái:</a:t>
            </a:r>
          </a:p>
          <a:p>
            <a:pPr>
              <a:spcBef>
                <a:spcPct val="0"/>
              </a:spcBef>
            </a:pPr>
            <a:endParaRPr lang="hu-HU" altLang="hu-HU" sz="2400" dirty="0"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földrajzi jelzés: 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olyan földrajzi név, amelyet bizonyos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területen  előállított termékek megjelölésére használnak, ha azok jellemzője  (minősége, hírneve) lényegileg a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földrajzi származásnak  tulajdonítható</a:t>
            </a:r>
          </a:p>
          <a:p>
            <a:pPr>
              <a:spcBef>
                <a:spcPct val="0"/>
              </a:spcBef>
            </a:pPr>
            <a:endParaRPr lang="hu-HU" altLang="hu-HU" sz="2400" b="1" dirty="0">
              <a:solidFill>
                <a:schemeClr val="accent2"/>
              </a:solidFill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hu-HU" altLang="hu-HU" sz="2400" b="1" dirty="0">
                <a:solidFill>
                  <a:schemeClr val="accent2"/>
                </a:solidFill>
                <a:cs typeface="Calibri" panose="020F0502020204030204" pitchFamily="34" charset="0"/>
              </a:rPr>
              <a:t>Eredetmegjelölés</a:t>
            </a:r>
            <a:r>
              <a:rPr lang="hu-HU" altLang="hu-HU" sz="2400" b="1" dirty="0">
                <a:solidFill>
                  <a:schemeClr val="tx1"/>
                </a:solidFill>
                <a:cs typeface="Calibri" panose="020F0502020204030204" pitchFamily="34" charset="0"/>
              </a:rPr>
              <a:t>: 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a termékek hírnevének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kialakulásában az adott  földrajzi környezeten kívül az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arra jellemző természeti és emberi  tényezők is fontos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szerepet játszanak (pl. tokaji bor)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  <p:pic>
        <p:nvPicPr>
          <p:cNvPr id="5" name="Kép 3" descr="A képen rajz látható&#10;&#10;Automatikusan generált leírás">
            <a:extLst>
              <a:ext uri="{FF2B5EF4-FFF2-40B4-BE49-F238E27FC236}">
                <a16:creationId xmlns:a16="http://schemas.microsoft.com/office/drawing/2014/main" id="{ACEDC952-DA87-4AF3-AC3F-D556B81BB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65212"/>
            <a:ext cx="42862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84199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Oltalomszerzés külföldön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7992888" cy="3960440"/>
          </a:xfrm>
        </p:spPr>
        <p:txBody>
          <a:bodyPr anchor="t">
            <a:normAutofit/>
          </a:bodyPr>
          <a:lstStyle/>
          <a:p>
            <a:pPr>
              <a:spcBef>
                <a:spcPts val="1472"/>
              </a:spcBef>
            </a:pPr>
            <a:r>
              <a:rPr lang="hu-HU" altLang="hu-HU" sz="2400" b="1" dirty="0" err="1">
                <a:solidFill>
                  <a:schemeClr val="tx1"/>
                </a:solidFill>
                <a:cs typeface="Calibri" panose="020F0502020204030204" pitchFamily="34" charset="0"/>
              </a:rPr>
              <a:t>Territorialitás</a:t>
            </a: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: a célországban is be kell nyújtani</a:t>
            </a:r>
          </a:p>
          <a:p>
            <a:pPr>
              <a:spcBef>
                <a:spcPts val="1472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Nemzetközi szerződések és regionális szabadalmak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(nincs világszabadalom)</a:t>
            </a:r>
          </a:p>
          <a:p>
            <a:pPr>
              <a:spcBef>
                <a:spcPts val="1472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&gt; Párizsi Uniós Egyezmény (PUE)</a:t>
            </a:r>
          </a:p>
          <a:p>
            <a:pPr>
              <a:spcBef>
                <a:spcPts val="1472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&gt; Szabadalmi Együttműködési Egyezmény (PCT) </a:t>
            </a:r>
            <a:b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   WIPO-</a:t>
            </a:r>
            <a:r>
              <a:rPr lang="hu-HU" altLang="hu-HU" sz="2400" dirty="0" err="1">
                <a:solidFill>
                  <a:schemeClr val="tx1"/>
                </a:solidFill>
                <a:cs typeface="Calibri" panose="020F0502020204030204" pitchFamily="34" charset="0"/>
              </a:rPr>
              <a:t>nál</a:t>
            </a:r>
            <a:endParaRPr lang="hu-HU" altLang="hu-HU" sz="24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>
              <a:spcBef>
                <a:spcPts val="1472"/>
              </a:spcBef>
            </a:pPr>
            <a:r>
              <a:rPr lang="hu-HU" altLang="hu-HU" sz="2400" dirty="0">
                <a:solidFill>
                  <a:schemeClr val="tx1"/>
                </a:solidFill>
                <a:cs typeface="Calibri" panose="020F0502020204030204" pitchFamily="34" charset="0"/>
              </a:rPr>
              <a:t>&gt; Európai Szabadalmi Egyezmény (Müncheni Egyezmény)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5637162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altLang="ko-KR" sz="3000" dirty="0">
                <a:latin typeface="+mj-lt"/>
              </a:rPr>
              <a:t>Know-how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23306026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8208912" cy="3960440"/>
          </a:xfrm>
        </p:spPr>
        <p:txBody>
          <a:bodyPr anchor="t">
            <a:normAutofit/>
          </a:bodyPr>
          <a:lstStyle/>
          <a:p>
            <a:pPr>
              <a:spcBef>
                <a:spcPct val="0"/>
              </a:spcBef>
            </a:pPr>
            <a:r>
              <a:rPr lang="hu-HU" altLang="hu-HU" dirty="0">
                <a:solidFill>
                  <a:schemeClr val="tx1"/>
                </a:solidFill>
              </a:rPr>
              <a:t>Az innovációs tevékenység védelmének másik eszköze a szervezet számára értékes, széles körben nem ismert </a:t>
            </a:r>
            <a:br>
              <a:rPr lang="hu-HU" altLang="hu-HU" dirty="0">
                <a:solidFill>
                  <a:schemeClr val="tx1"/>
                </a:solidFill>
              </a:rPr>
            </a:br>
            <a:r>
              <a:rPr lang="hu-HU" altLang="hu-HU" dirty="0">
                <a:solidFill>
                  <a:schemeClr val="tx1"/>
                </a:solidFill>
              </a:rPr>
              <a:t>tudásának a védelméhez való jog. </a:t>
            </a:r>
          </a:p>
          <a:p>
            <a:pPr>
              <a:spcBef>
                <a:spcPct val="0"/>
              </a:spcBef>
            </a:pPr>
            <a:endParaRPr lang="hu-HU" altLang="hu-HU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hu-HU" altLang="hu-HU" dirty="0">
                <a:solidFill>
                  <a:schemeClr val="tx1"/>
                </a:solidFill>
              </a:rPr>
              <a:t>Az ilyen jellegű nem nyilvános, és a jogosult szándéka </a:t>
            </a:r>
            <a:br>
              <a:rPr lang="hu-HU" altLang="hu-HU" dirty="0">
                <a:solidFill>
                  <a:schemeClr val="tx1"/>
                </a:solidFill>
              </a:rPr>
            </a:br>
            <a:r>
              <a:rPr lang="hu-HU" altLang="hu-HU" dirty="0">
                <a:solidFill>
                  <a:schemeClr val="tx1"/>
                </a:solidFill>
              </a:rPr>
              <a:t>szerint bizalmasan kezelendő értékes </a:t>
            </a:r>
            <a:r>
              <a:rPr lang="hu-HU" altLang="hu-HU" b="1" dirty="0">
                <a:solidFill>
                  <a:schemeClr val="tx1"/>
                </a:solidFill>
              </a:rPr>
              <a:t>know-how</a:t>
            </a:r>
            <a:r>
              <a:rPr lang="hu-HU" altLang="hu-HU" dirty="0">
                <a:solidFill>
                  <a:schemeClr val="tx1"/>
                </a:solidFill>
              </a:rPr>
              <a:t>-t </a:t>
            </a:r>
            <a:br>
              <a:rPr lang="hu-HU" altLang="hu-HU" dirty="0">
                <a:solidFill>
                  <a:schemeClr val="tx1"/>
                </a:solidFill>
              </a:rPr>
            </a:br>
            <a:r>
              <a:rPr lang="hu-HU" altLang="hu-HU" dirty="0">
                <a:solidFill>
                  <a:schemeClr val="tx1"/>
                </a:solidFill>
              </a:rPr>
              <a:t>(védett ismeret) és üzleti információkat üzleti titoknak tekintjük.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4539841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Know-how jogi szabályozása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7632848" cy="3960440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defRPr/>
            </a:pPr>
            <a:endParaRPr lang="hu-HU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hu-HU" sz="2400" dirty="0">
                <a:solidFill>
                  <a:schemeClr val="tx1"/>
                </a:solidFill>
              </a:rPr>
              <a:t>2018. évi LIV. törvény az üzleti titok védelméről</a:t>
            </a:r>
          </a:p>
          <a:p>
            <a:pPr>
              <a:lnSpc>
                <a:spcPct val="90000"/>
              </a:lnSpc>
              <a:defRPr/>
            </a:pPr>
            <a:endParaRPr lang="hu-HU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hu-HU" sz="2400" dirty="0">
                <a:solidFill>
                  <a:schemeClr val="tx1"/>
                </a:solidFill>
              </a:rPr>
              <a:t>és</a:t>
            </a:r>
          </a:p>
          <a:p>
            <a:pPr>
              <a:lnSpc>
                <a:spcPct val="90000"/>
              </a:lnSpc>
              <a:defRPr/>
            </a:pPr>
            <a:endParaRPr lang="hu-HU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hu-HU" sz="2400" dirty="0">
                <a:solidFill>
                  <a:schemeClr val="tx1"/>
                </a:solidFill>
              </a:rPr>
              <a:t>Az EU 2016/943 irányelve a nem nyilvános know-how és üzleti információk (üzleti titkok) jogosulatlan </a:t>
            </a:r>
            <a:br>
              <a:rPr lang="hu-HU" sz="2400" dirty="0">
                <a:solidFill>
                  <a:schemeClr val="tx1"/>
                </a:solidFill>
              </a:rPr>
            </a:br>
            <a:r>
              <a:rPr lang="hu-HU" sz="2400" dirty="0">
                <a:solidFill>
                  <a:schemeClr val="tx1"/>
                </a:solidFill>
              </a:rPr>
              <a:t>megszerzésével, hasznosításával és felfedésével </a:t>
            </a:r>
            <a:br>
              <a:rPr lang="hu-HU" sz="2400" dirty="0">
                <a:solidFill>
                  <a:schemeClr val="tx1"/>
                </a:solidFill>
              </a:rPr>
            </a:br>
            <a:r>
              <a:rPr lang="hu-HU" sz="2400" dirty="0">
                <a:solidFill>
                  <a:schemeClr val="tx1"/>
                </a:solidFill>
              </a:rPr>
              <a:t>szembeni védelemről</a:t>
            </a:r>
          </a:p>
          <a:p>
            <a:pPr>
              <a:lnSpc>
                <a:spcPct val="90000"/>
              </a:lnSpc>
              <a:defRPr/>
            </a:pPr>
            <a:r>
              <a:rPr lang="hu-HU" sz="2400" dirty="0">
                <a:solidFill>
                  <a:schemeClr val="tx1"/>
                </a:solidFill>
              </a:rPr>
              <a:t> </a:t>
            </a:r>
            <a:endParaRPr lang="hu-HU" altLang="hu-HU" sz="24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3569192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Know-how jogi fogalma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7992888" cy="3960440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defRPr/>
            </a:pPr>
            <a:endParaRPr lang="hu-HU" altLang="hu-HU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hu-HU" altLang="hu-HU" sz="2800" b="1" dirty="0">
                <a:solidFill>
                  <a:schemeClr val="accent2"/>
                </a:solidFill>
              </a:rPr>
              <a:t>Védett ismeret </a:t>
            </a:r>
            <a:r>
              <a:rPr lang="hu-HU" altLang="hu-HU" sz="2800" dirty="0">
                <a:solidFill>
                  <a:schemeClr val="tx1"/>
                </a:solidFill>
              </a:rPr>
              <a:t>(=know-how) az üzleti titoknak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minősülő, azonosításra alkalmas módon rögzített,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műszaki, gazdasági vagy szervezési ismeret,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megoldás, tapasztalat vagy ezek összeállítása.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73924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Oval 4"/>
          <p:cNvSpPr/>
          <p:nvPr/>
        </p:nvSpPr>
        <p:spPr>
          <a:xfrm>
            <a:off x="583302" y="1491582"/>
            <a:ext cx="609223" cy="609223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583302" y="2687121"/>
            <a:ext cx="609223" cy="609223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1361572" y="1500640"/>
            <a:ext cx="321042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3000" b="1" dirty="0">
                <a:cs typeface="Arial" pitchFamily="34" charset="0"/>
              </a:rPr>
              <a:t>Szerzői jog</a:t>
            </a:r>
            <a:endParaRPr lang="ko-KR" altLang="en-US" sz="3000" b="1" dirty="0"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61571" y="2722553"/>
            <a:ext cx="299440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3000" b="1" dirty="0">
                <a:cs typeface="Arial" pitchFamily="34" charset="0"/>
              </a:rPr>
              <a:t>Iparjogvédelem</a:t>
            </a:r>
            <a:endParaRPr lang="ko-KR" altLang="en-US" sz="3000" b="1" dirty="0">
              <a:cs typeface="Arial" pitchFamily="34" charset="0"/>
            </a:endParaRPr>
          </a:p>
        </p:txBody>
      </p:sp>
      <p:pic>
        <p:nvPicPr>
          <p:cNvPr id="36" name="Kép 35">
            <a:extLst>
              <a:ext uri="{FF2B5EF4-FFF2-40B4-BE49-F238E27FC236}">
                <a16:creationId xmlns:a16="http://schemas.microsoft.com/office/drawing/2014/main" id="{7C8E7AE3-5E24-41F9-A775-E694E3857A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4" name="Téglalap 3">
            <a:extLst>
              <a:ext uri="{FF2B5EF4-FFF2-40B4-BE49-F238E27FC236}">
                <a16:creationId xmlns:a16="http://schemas.microsoft.com/office/drawing/2014/main" id="{A9F8B0D2-B71D-4399-B82F-F2A75B6BFB5E}"/>
              </a:ext>
            </a:extLst>
          </p:cNvPr>
          <p:cNvSpPr/>
          <p:nvPr/>
        </p:nvSpPr>
        <p:spPr>
          <a:xfrm>
            <a:off x="495791" y="1412245"/>
            <a:ext cx="74971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cs typeface="Arial" pitchFamily="34" charset="0"/>
              </a:rPr>
              <a:t>§</a:t>
            </a:r>
            <a:endParaRPr lang="hu-H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C57FD96-C0DD-4404-8BB4-965FBC9A17C6}"/>
              </a:ext>
            </a:extLst>
          </p:cNvPr>
          <p:cNvSpPr/>
          <p:nvPr/>
        </p:nvSpPr>
        <p:spPr>
          <a:xfrm>
            <a:off x="520001" y="2588259"/>
            <a:ext cx="74971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cs typeface="Arial" pitchFamily="34" charset="0"/>
              </a:rPr>
              <a:t>§</a:t>
            </a:r>
            <a:endParaRPr lang="hu-H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469539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Üzleti titok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8064896" cy="3960440"/>
          </a:xfrm>
        </p:spPr>
        <p:txBody>
          <a:bodyPr anchor="t">
            <a:normAutofit/>
          </a:bodyPr>
          <a:lstStyle/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tx1"/>
                </a:solidFill>
              </a:rPr>
              <a:t>gazdasági tevékenységhez kapcsolódó, titkos - egészben, vagy elemeinek összességeként nem közismert vagy az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érintett gazdasági tevékenységet végző személyek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számára nem könnyen hozzáférhető -, ennélfogva vagyoni értékkel bíró olyan tény, tájékoztatás, egyéb adat és az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azokból készült összeállítás, amelynek a titokban tartása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érdekében a titok jogosultja az adott helyzetben általában elvárható magatartást tanúsítja.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1432156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A know-how tehát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7992888" cy="3960440"/>
          </a:xfrm>
        </p:spPr>
        <p:txBody>
          <a:bodyPr anchor="t">
            <a:normAutofit/>
          </a:bodyPr>
          <a:lstStyle/>
          <a:p>
            <a:pPr>
              <a:defRPr/>
            </a:pPr>
            <a:endParaRPr lang="hu-HU" dirty="0"/>
          </a:p>
          <a:p>
            <a:pPr>
              <a:defRPr/>
            </a:pPr>
            <a:r>
              <a:rPr lang="hu-HU" dirty="0">
                <a:solidFill>
                  <a:schemeClr val="tx1"/>
                </a:solidFill>
              </a:rPr>
              <a:t>egyrészt forgalomképes, tulajdonhoz hasonló, de </a:t>
            </a:r>
            <a:br>
              <a:rPr lang="hu-HU" dirty="0">
                <a:solidFill>
                  <a:schemeClr val="tx1"/>
                </a:solidFill>
              </a:rPr>
            </a:br>
            <a:r>
              <a:rPr lang="hu-HU" b="1" dirty="0">
                <a:solidFill>
                  <a:schemeClr val="tx1"/>
                </a:solidFill>
              </a:rPr>
              <a:t>nem kizárólagos vagyoni értékű jog</a:t>
            </a:r>
          </a:p>
          <a:p>
            <a:pPr>
              <a:defRPr/>
            </a:pPr>
            <a:endParaRPr lang="hu-HU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hu-HU" dirty="0">
                <a:solidFill>
                  <a:schemeClr val="tx1"/>
                </a:solidFill>
              </a:rPr>
              <a:t>másrészt az üzletititok-védelem körébe tartozó </a:t>
            </a:r>
            <a:r>
              <a:rPr lang="hu-HU" b="1" dirty="0">
                <a:solidFill>
                  <a:schemeClr val="tx1"/>
                </a:solidFill>
              </a:rPr>
              <a:t>nem </a:t>
            </a:r>
            <a:br>
              <a:rPr lang="hu-HU" b="1" dirty="0">
                <a:solidFill>
                  <a:schemeClr val="tx1"/>
                </a:solidFill>
              </a:rPr>
            </a:br>
            <a:r>
              <a:rPr lang="hu-HU" b="1" dirty="0">
                <a:solidFill>
                  <a:schemeClr val="tx1"/>
                </a:solidFill>
              </a:rPr>
              <a:t>forgalomképes személyiségi jog </a:t>
            </a:r>
            <a:endParaRPr lang="hu-HU" altLang="hu-HU" b="1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9210612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Mi a know-how?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7992888" cy="3960440"/>
          </a:xfrm>
        </p:spPr>
        <p:txBody>
          <a:bodyPr anchor="t">
            <a:normAutofit fontScale="92500" lnSpcReduction="10000"/>
          </a:bodyPr>
          <a:lstStyle/>
          <a:p>
            <a:pPr>
              <a:defRPr/>
            </a:pPr>
            <a:r>
              <a:rPr lang="hu-HU" altLang="hu-HU" sz="2800" b="1" dirty="0">
                <a:solidFill>
                  <a:schemeClr val="accent2"/>
                </a:solidFill>
              </a:rPr>
              <a:t>A gyakorlatban felhasználható ismeret</a:t>
            </a:r>
          </a:p>
          <a:p>
            <a:pPr>
              <a:defRPr/>
            </a:pPr>
            <a:r>
              <a:rPr lang="hu-HU" altLang="hu-HU" sz="2800" b="1" dirty="0">
                <a:solidFill>
                  <a:schemeClr val="accent2"/>
                </a:solidFill>
              </a:rPr>
              <a:t>korlátozottan hozzáférhető</a:t>
            </a:r>
          </a:p>
          <a:p>
            <a:pPr>
              <a:defRPr/>
            </a:pPr>
            <a:r>
              <a:rPr lang="hu-HU" altLang="hu-HU" sz="2800" b="1" dirty="0">
                <a:solidFill>
                  <a:schemeClr val="accent2"/>
                </a:solidFill>
              </a:rPr>
              <a:t>vagyoni értéket képviselő</a:t>
            </a:r>
          </a:p>
          <a:p>
            <a:pPr>
              <a:defRPr/>
            </a:pPr>
            <a:r>
              <a:rPr lang="hu-HU" altLang="hu-HU" sz="2800" b="1" dirty="0">
                <a:solidFill>
                  <a:schemeClr val="accent2"/>
                </a:solidFill>
              </a:rPr>
              <a:t>másra átruházható</a:t>
            </a:r>
          </a:p>
          <a:p>
            <a:pPr>
              <a:defRPr/>
            </a:pPr>
            <a:endParaRPr lang="hu-HU" altLang="hu-HU" sz="2800" b="1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Lehet</a:t>
            </a:r>
          </a:p>
          <a:p>
            <a:pPr>
              <a:lnSpc>
                <a:spcPct val="90000"/>
              </a:lnSpc>
              <a:defRPr/>
            </a:pPr>
            <a:r>
              <a:rPr lang="hu-HU" altLang="hu-HU" sz="2800" b="1" dirty="0">
                <a:solidFill>
                  <a:schemeClr val="accent2"/>
                </a:solidFill>
              </a:rPr>
              <a:t>műszaki</a:t>
            </a:r>
            <a:r>
              <a:rPr lang="hu-HU" altLang="hu-HU" sz="2800" b="1" dirty="0">
                <a:solidFill>
                  <a:schemeClr val="tx1"/>
                </a:solidFill>
              </a:rPr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pl. tervezői, üzemeltetési</a:t>
            </a:r>
          </a:p>
          <a:p>
            <a:pPr>
              <a:lnSpc>
                <a:spcPct val="90000"/>
              </a:lnSpc>
              <a:defRPr/>
            </a:pPr>
            <a:r>
              <a:rPr lang="hu-HU" altLang="hu-HU" sz="2800" b="1" dirty="0">
                <a:solidFill>
                  <a:schemeClr val="accent2"/>
                </a:solidFill>
              </a:rPr>
              <a:t>nem m</a:t>
            </a:r>
            <a:r>
              <a:rPr lang="hu-HU" altLang="hu-HU" b="1" dirty="0">
                <a:solidFill>
                  <a:schemeClr val="accent2"/>
                </a:solidFill>
              </a:rPr>
              <a:t>űszaki </a:t>
            </a:r>
            <a:r>
              <a:rPr lang="hu-HU" altLang="hu-HU" sz="2800" dirty="0">
                <a:solidFill>
                  <a:schemeClr val="tx1"/>
                </a:solidFill>
              </a:rPr>
              <a:t>pl. szervezési, kereskedelmi,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                     pénzügyi…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9DD6CF2E-D7C7-45BA-90B9-B79475AF4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2653" y="1571149"/>
            <a:ext cx="2995811" cy="200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6812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195486"/>
            <a:ext cx="8892480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4"/>
            <a:ext cx="7992888" cy="3960440"/>
          </a:xfrm>
        </p:spPr>
        <p:txBody>
          <a:bodyPr anchor="t">
            <a:normAutofit/>
          </a:bodyPr>
          <a:lstStyle/>
          <a:p>
            <a:pPr>
              <a:defRPr/>
            </a:pPr>
            <a:endParaRPr lang="hu-HU" dirty="0"/>
          </a:p>
          <a:p>
            <a:pPr>
              <a:lnSpc>
                <a:spcPct val="90000"/>
              </a:lnSpc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A know-how </a:t>
            </a:r>
            <a:r>
              <a:rPr lang="hu-HU" altLang="hu-HU" sz="2800" b="1" dirty="0">
                <a:solidFill>
                  <a:schemeClr val="accent2"/>
                </a:solidFill>
              </a:rPr>
              <a:t>nincs nyilvánosságra </a:t>
            </a:r>
            <a:r>
              <a:rPr lang="hu-HU" altLang="hu-HU" sz="2800" b="1" dirty="0">
                <a:solidFill>
                  <a:schemeClr val="tx1"/>
                </a:solidFill>
              </a:rPr>
              <a:t>hozva, </a:t>
            </a:r>
            <a:br>
              <a:rPr lang="hu-HU" altLang="hu-HU" sz="2800" b="1" dirty="0">
                <a:solidFill>
                  <a:schemeClr val="tx1"/>
                </a:solidFill>
              </a:rPr>
            </a:br>
            <a:r>
              <a:rPr lang="hu-HU" altLang="hu-HU" sz="2800" b="1" dirty="0">
                <a:solidFill>
                  <a:schemeClr val="tx1"/>
                </a:solidFill>
              </a:rPr>
              <a:t>ezért versenyelőnyt jelent.</a:t>
            </a:r>
          </a:p>
          <a:p>
            <a:pPr>
              <a:lnSpc>
                <a:spcPct val="90000"/>
              </a:lnSpc>
              <a:defRPr/>
            </a:pPr>
            <a:endParaRPr lang="hu-HU" altLang="hu-HU" sz="2800" b="1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Az aki megveszi, ezt a többletismeretet </a:t>
            </a:r>
            <a:br>
              <a:rPr lang="hu-HU" altLang="hu-HU" sz="2800" b="1" dirty="0">
                <a:solidFill>
                  <a:schemeClr val="tx1"/>
                </a:solidFill>
              </a:rPr>
            </a:br>
            <a:r>
              <a:rPr lang="hu-HU" altLang="hu-HU" sz="2800" b="1" dirty="0">
                <a:solidFill>
                  <a:schemeClr val="tx1"/>
                </a:solidFill>
              </a:rPr>
              <a:t>vásárolja meg.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02030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3563888" y="267494"/>
            <a:ext cx="558011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dirty="0">
                <a:latin typeface="Arial" pitchFamily="34" charset="0"/>
                <a:cs typeface="Arial" pitchFamily="34" charset="0"/>
              </a:rPr>
              <a:t>Szerzői jog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 Same Side Corner Rectangle 25"/>
          <p:cNvSpPr/>
          <p:nvPr/>
        </p:nvSpPr>
        <p:spPr>
          <a:xfrm rot="16200000">
            <a:off x="6191958" y="-1125724"/>
            <a:ext cx="540000" cy="536408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7" name="Oval 26"/>
          <p:cNvSpPr/>
          <p:nvPr/>
        </p:nvSpPr>
        <p:spPr>
          <a:xfrm>
            <a:off x="3822879" y="1322320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TextBox 8"/>
          <p:cNvSpPr txBox="1"/>
          <p:nvPr/>
        </p:nvSpPr>
        <p:spPr>
          <a:xfrm>
            <a:off x="3835083" y="137165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 rot="16200000">
            <a:off x="6275955" y="-349326"/>
            <a:ext cx="540000" cy="519609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4" name="Oval 23"/>
          <p:cNvSpPr/>
          <p:nvPr/>
        </p:nvSpPr>
        <p:spPr>
          <a:xfrm>
            <a:off x="3982653" y="2014721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5" name="TextBox 12"/>
          <p:cNvSpPr txBox="1"/>
          <p:nvPr/>
        </p:nvSpPr>
        <p:spPr>
          <a:xfrm>
            <a:off x="3998423" y="206405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6336478" y="403601"/>
            <a:ext cx="540000" cy="507504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Oval 20"/>
          <p:cNvSpPr/>
          <p:nvPr/>
        </p:nvSpPr>
        <p:spPr>
          <a:xfrm>
            <a:off x="4117716" y="2707122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TextBox 16"/>
          <p:cNvSpPr txBox="1"/>
          <p:nvPr/>
        </p:nvSpPr>
        <p:spPr>
          <a:xfrm>
            <a:off x="4131686" y="275645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875339" y="3399523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>
            <a:off x="3715564" y="4091924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9" name="TextBox 25"/>
          <p:cNvSpPr txBox="1"/>
          <p:nvPr/>
        </p:nvSpPr>
        <p:spPr bwMode="auto">
          <a:xfrm>
            <a:off x="4383303" y="1371654"/>
            <a:ext cx="4135741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Szerzői jog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26"/>
          <p:cNvSpPr txBox="1"/>
          <p:nvPr/>
        </p:nvSpPr>
        <p:spPr bwMode="auto">
          <a:xfrm>
            <a:off x="4450653" y="2060002"/>
            <a:ext cx="4135741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Szomszédos jogok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27"/>
          <p:cNvSpPr txBox="1"/>
          <p:nvPr/>
        </p:nvSpPr>
        <p:spPr bwMode="auto">
          <a:xfrm>
            <a:off x="4595597" y="2765539"/>
            <a:ext cx="3990797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Sui</a:t>
            </a:r>
            <a:r>
              <a:rPr lang="hu-HU" altLang="ko-K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generis adatbázis-oltalom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28"/>
          <p:cNvSpPr txBox="1"/>
          <p:nvPr/>
        </p:nvSpPr>
        <p:spPr bwMode="auto">
          <a:xfrm>
            <a:off x="4396699" y="3488327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Cselekvőképesség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29"/>
          <p:cNvSpPr txBox="1"/>
          <p:nvPr/>
        </p:nvSpPr>
        <p:spPr bwMode="auto">
          <a:xfrm>
            <a:off x="4252683" y="4180728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Személyiségi jogok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Kép 29">
            <a:extLst>
              <a:ext uri="{FF2B5EF4-FFF2-40B4-BE49-F238E27FC236}">
                <a16:creationId xmlns:a16="http://schemas.microsoft.com/office/drawing/2014/main" id="{D76021B0-E226-47C9-887E-0B82074664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32440" y="4624120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altLang="ko-KR" sz="3000" dirty="0">
                <a:latin typeface="+mj-lt"/>
              </a:rPr>
              <a:t>Szerzői jogok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259737043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1" ma:contentTypeDescription="Új dokumentum létrehozása." ma:contentTypeScope="" ma:versionID="9b02c2c7c778bcfb31b325a0296d849d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d0756984a5e3cfc3ecfbf4c4a87923ee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DD0A5D-DD43-4CC8-BFD9-2F6DD7DFDF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FA9C4E-C269-4BA1-98A7-D015B0FCBF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7A74032-6126-4068-BF79-6B2E101971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3068</Words>
  <Application>Microsoft Office PowerPoint</Application>
  <PresentationFormat>Diavetítés a képernyőre (16:9 oldalarány)</PresentationFormat>
  <Paragraphs>454</Paragraphs>
  <Slides>73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3</vt:i4>
      </vt:variant>
      <vt:variant>
        <vt:lpstr>Diacímek</vt:lpstr>
      </vt:variant>
      <vt:variant>
        <vt:i4>73</vt:i4>
      </vt:variant>
    </vt:vector>
  </HeadingPairs>
  <TitlesOfParts>
    <vt:vector size="82" baseType="lpstr">
      <vt:lpstr>맑은 고딕</vt:lpstr>
      <vt:lpstr>Arial</vt:lpstr>
      <vt:lpstr>Calibri</vt:lpstr>
      <vt:lpstr>Tahoma</vt:lpstr>
      <vt:lpstr>Verdana</vt:lpstr>
      <vt:lpstr>Wingdings</vt:lpstr>
      <vt:lpstr>Cover and End Slide Master</vt:lpstr>
      <vt:lpstr>Contents Slide Master</vt:lpstr>
      <vt:lpstr>Section Break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Dr. Virágh Árpád</cp:lastModifiedBy>
  <cp:revision>159</cp:revision>
  <dcterms:created xsi:type="dcterms:W3CDTF">2016-12-05T23:26:54Z</dcterms:created>
  <dcterms:modified xsi:type="dcterms:W3CDTF">2020-07-27T10:17:58Z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0x0101006EB6529532E12541A66AA8D5596F9D6F</vt:lpwstr>
  </property>
</Properties>
</file>